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7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Logotipo&#10;&#10;Descrição gerada automaticamente">
            <a:extLst>
              <a:ext uri="{FF2B5EF4-FFF2-40B4-BE49-F238E27FC236}">
                <a16:creationId xmlns:a16="http://schemas.microsoft.com/office/drawing/2014/main" id="{00819B83-3713-47E1-A918-27614183F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7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2232" y="658369"/>
            <a:ext cx="4553712" cy="2770631"/>
          </a:xfrm>
        </p:spPr>
        <p:txBody>
          <a:bodyPr anchor="ctr"/>
          <a:lstStyle>
            <a:lvl1pPr algn="r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2232" y="3666931"/>
            <a:ext cx="4553712" cy="1590869"/>
          </a:xfrm>
        </p:spPr>
        <p:txBody>
          <a:bodyPr anchor="ctr"/>
          <a:lstStyle>
            <a:lvl1pPr marL="0" indent="0" algn="r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4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CA2C-0A4E-447B-A13B-05F31961853D}" type="datetimeFigureOut">
              <a:rPr lang="pt-BR" smtClean="0"/>
              <a:t>19/01/2021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A462-BDBD-4BDF-A138-EBD95D5ECD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59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CA2C-0A4E-447B-A13B-05F31961853D}" type="datetimeFigureOut">
              <a:rPr lang="pt-BR" smtClean="0"/>
              <a:t>19/01/2021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A462-BDBD-4BDF-A138-EBD95D5ECD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45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22310"/>
            <a:ext cx="7886700" cy="1130853"/>
          </a:xfrm>
        </p:spPr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44617"/>
            <a:ext cx="7886700" cy="4040253"/>
          </a:xfrm>
        </p:spPr>
        <p:txBody>
          <a:bodyPr/>
          <a:lstStyle>
            <a:lvl1pPr>
              <a:lnSpc>
                <a:spcPts val="28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8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8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8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8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FEDE350-1BD2-412A-90BF-F1F19EFE6C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331"/>
            <a:ext cx="9144001" cy="98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8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CA2C-0A4E-447B-A13B-05F31961853D}" type="datetimeFigureOut">
              <a:rPr lang="pt-BR" smtClean="0"/>
              <a:t>19/01/2021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A462-BDBD-4BDF-A138-EBD95D5ECD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56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CA2C-0A4E-447B-A13B-05F31961853D}" type="datetimeFigureOut">
              <a:rPr lang="pt-BR" smtClean="0"/>
              <a:t>19/01/2021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A462-BDBD-4BDF-A138-EBD95D5ECD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695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CA2C-0A4E-447B-A13B-05F31961853D}" type="datetimeFigureOut">
              <a:rPr lang="pt-BR" smtClean="0"/>
              <a:t>19/01/2021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A462-BDBD-4BDF-A138-EBD95D5ECD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45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CA2C-0A4E-447B-A13B-05F31961853D}" type="datetimeFigureOut">
              <a:rPr lang="pt-BR" smtClean="0"/>
              <a:t>19/01/2021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A462-BDBD-4BDF-A138-EBD95D5ECD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971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CA2C-0A4E-447B-A13B-05F31961853D}" type="datetimeFigureOut">
              <a:rPr lang="pt-BR" smtClean="0"/>
              <a:t>19/01/2021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A462-BDBD-4BDF-A138-EBD95D5ECD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82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CA2C-0A4E-447B-A13B-05F31961853D}" type="datetimeFigureOut">
              <a:rPr lang="pt-BR" smtClean="0"/>
              <a:t>19/01/2021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A462-BDBD-4BDF-A138-EBD95D5ECD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43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CA2C-0A4E-447B-A13B-05F31961853D}" type="datetimeFigureOut">
              <a:rPr lang="pt-BR" smtClean="0"/>
              <a:t>19/01/2021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A462-BDBD-4BDF-A138-EBD95D5ECD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31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8CA2C-0A4E-447B-A13B-05F31961853D}" type="datetimeFigureOut">
              <a:rPr lang="pt-BR" smtClean="0"/>
              <a:t>19/01/2021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3A462-BDBD-4BDF-A138-EBD95D5ECD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40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B2890-3DC5-4DE5-BE0E-28285737FB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338104-5EBB-4923-9039-4D459B97FC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Autores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1A5D62-D41F-4501-8FED-3D2D79AD5D18}"/>
              </a:ext>
            </a:extLst>
          </p:cNvPr>
          <p:cNvSpPr txBox="1"/>
          <p:nvPr/>
        </p:nvSpPr>
        <p:spPr>
          <a:xfrm>
            <a:off x="4701309" y="5791200"/>
            <a:ext cx="3994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i="1" dirty="0">
                <a:solidFill>
                  <a:srgbClr val="FF0000"/>
                </a:solidFill>
              </a:rPr>
              <a:t>Caso haja marca de parceiros/projetos inclua aqui</a:t>
            </a:r>
          </a:p>
        </p:txBody>
      </p:sp>
    </p:spTree>
    <p:extLst>
      <p:ext uri="{BB962C8B-B14F-4D97-AF65-F5344CB8AC3E}">
        <p14:creationId xmlns:p14="http://schemas.microsoft.com/office/powerpoint/2010/main" val="1628368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9FEF5-C9BB-4034-AAB9-C7DBA1BE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76568D-6CC9-4DBD-B3CE-8D7985D01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04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A05E1-9F6E-4EBC-9E1D-7877F928C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387DFB-25C6-46DF-B571-93AB8DCE7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724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428A9A-8184-49B8-88B6-1480A2DA1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F618EB-CD92-4E6A-A27D-3FDB5F039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60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1796A-B3A3-4735-A367-6A2C4B653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D1DA5B-D4EA-4934-B830-F64263ED7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47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8D7D3-231F-4E5A-A846-091E9C899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Finais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92FD15-A64B-4C32-B8BD-90E6F8758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700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73C4A-88A4-4BE5-9E0B-8151209E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E84DF5-A3AF-4EA6-A42C-0A45829B2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721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</TotalTime>
  <Words>18</Words>
  <Application>Microsoft Office PowerPoint</Application>
  <PresentationFormat>Apresentação na tela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Tema do Office</vt:lpstr>
      <vt:lpstr>Título</vt:lpstr>
      <vt:lpstr>Introdução</vt:lpstr>
      <vt:lpstr>Objetivos</vt:lpstr>
      <vt:lpstr>Metodologia</vt:lpstr>
      <vt:lpstr>Resultados</vt:lpstr>
      <vt:lpstr>Considerações Finais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Suzana Back</dc:creator>
  <cp:lastModifiedBy>Suzana Back</cp:lastModifiedBy>
  <cp:revision>5</cp:revision>
  <dcterms:created xsi:type="dcterms:W3CDTF">2021-01-19T17:15:48Z</dcterms:created>
  <dcterms:modified xsi:type="dcterms:W3CDTF">2021-01-19T22:54:22Z</dcterms:modified>
</cp:coreProperties>
</file>