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28800425" cy="43200638"/>
  <p:notesSz cx="7559675" cy="10691813"/>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3" d="100"/>
          <a:sy n="23" d="100"/>
        </p:scale>
        <p:origin x="106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160000" y="7070040"/>
            <a:ext cx="24479640" cy="15039360"/>
          </a:xfrm>
          <a:prstGeom prst="rect">
            <a:avLst/>
          </a:prstGeom>
        </p:spPr>
        <p:txBody>
          <a:bodyPr lIns="0" tIns="0" rIns="0" bIns="0" anchor="ctr"/>
          <a:lstStyle/>
          <a:p>
            <a:pPr algn="ctr"/>
            <a:endParaRPr lang="pt-BR" sz="4400" b="0" strike="noStrike" spc="-1">
              <a:solidFill>
                <a:srgbClr val="000000"/>
              </a:solidFill>
              <a:uFill>
                <a:solidFill>
                  <a:srgbClr val="FFFFFF"/>
                </a:solidFill>
              </a:uFill>
              <a:latin typeface="Arial"/>
            </a:endParaRPr>
          </a:p>
        </p:txBody>
      </p:sp>
      <p:sp>
        <p:nvSpPr>
          <p:cNvPr id="24" name="PlaceHolder 2"/>
          <p:cNvSpPr>
            <a:spLocks noGrp="1"/>
          </p:cNvSpPr>
          <p:nvPr>
            <p:ph type="body"/>
          </p:nvPr>
        </p:nvSpPr>
        <p:spPr>
          <a:xfrm>
            <a:off x="1440000" y="10108800"/>
            <a:ext cx="25919640" cy="11951640"/>
          </a:xfrm>
          <a:prstGeom prst="rect">
            <a:avLst/>
          </a:prstGeom>
        </p:spPr>
        <p:txBody>
          <a:bodyPr lIns="0" tIns="0" rIns="0" bIns="0"/>
          <a:lstStyle/>
          <a:p>
            <a:endParaRPr lang="pt-BR" sz="3200" b="0" strike="noStrike" spc="-1">
              <a:solidFill>
                <a:srgbClr val="000000"/>
              </a:solidFill>
              <a:uFill>
                <a:solidFill>
                  <a:srgbClr val="FFFFFF"/>
                </a:solidFill>
              </a:uFill>
              <a:latin typeface="Arial"/>
            </a:endParaRPr>
          </a:p>
        </p:txBody>
      </p:sp>
      <p:sp>
        <p:nvSpPr>
          <p:cNvPr id="25" name="PlaceHolder 3"/>
          <p:cNvSpPr>
            <a:spLocks noGrp="1"/>
          </p:cNvSpPr>
          <p:nvPr>
            <p:ph type="body"/>
          </p:nvPr>
        </p:nvSpPr>
        <p:spPr>
          <a:xfrm>
            <a:off x="1440000" y="23196240"/>
            <a:ext cx="25919640" cy="11951640"/>
          </a:xfrm>
          <a:prstGeom prst="rect">
            <a:avLst/>
          </a:prstGeom>
        </p:spPr>
        <p:txBody>
          <a:bodyPr lIns="0" tIns="0" rIns="0" bIns="0"/>
          <a:lstStyle/>
          <a:p>
            <a:endParaRPr lang="pt-B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2160000" y="7070040"/>
            <a:ext cx="24479640" cy="15039360"/>
          </a:xfrm>
          <a:prstGeom prst="rect">
            <a:avLst/>
          </a:prstGeom>
        </p:spPr>
        <p:txBody>
          <a:bodyPr lIns="0" tIns="0" rIns="0" bIns="0" anchor="ctr"/>
          <a:lstStyle/>
          <a:p>
            <a:pPr algn="ctr"/>
            <a:endParaRPr lang="pt-BR" sz="4400" b="0" strike="noStrike" spc="-1">
              <a:solidFill>
                <a:srgbClr val="000000"/>
              </a:solidFill>
              <a:uFill>
                <a:solidFill>
                  <a:srgbClr val="FFFFFF"/>
                </a:solidFill>
              </a:uFill>
              <a:latin typeface="Arial"/>
            </a:endParaRPr>
          </a:p>
        </p:txBody>
      </p:sp>
      <p:sp>
        <p:nvSpPr>
          <p:cNvPr id="27" name="PlaceHolder 2"/>
          <p:cNvSpPr>
            <a:spLocks noGrp="1"/>
          </p:cNvSpPr>
          <p:nvPr>
            <p:ph type="body"/>
          </p:nvPr>
        </p:nvSpPr>
        <p:spPr>
          <a:xfrm>
            <a:off x="1440000" y="10108800"/>
            <a:ext cx="12648600" cy="11951640"/>
          </a:xfrm>
          <a:prstGeom prst="rect">
            <a:avLst/>
          </a:prstGeom>
        </p:spPr>
        <p:txBody>
          <a:bodyPr lIns="0" tIns="0" rIns="0" bIns="0"/>
          <a:lstStyle/>
          <a:p>
            <a:endParaRPr lang="pt-BR" sz="3200" b="0" strike="noStrike" spc="-1">
              <a:solidFill>
                <a:srgbClr val="000000"/>
              </a:solidFill>
              <a:uFill>
                <a:solidFill>
                  <a:srgbClr val="FFFFFF"/>
                </a:solidFill>
              </a:uFill>
              <a:latin typeface="Arial"/>
            </a:endParaRPr>
          </a:p>
        </p:txBody>
      </p:sp>
      <p:sp>
        <p:nvSpPr>
          <p:cNvPr id="28" name="PlaceHolder 3"/>
          <p:cNvSpPr>
            <a:spLocks noGrp="1"/>
          </p:cNvSpPr>
          <p:nvPr>
            <p:ph type="body"/>
          </p:nvPr>
        </p:nvSpPr>
        <p:spPr>
          <a:xfrm>
            <a:off x="14721480" y="10108800"/>
            <a:ext cx="12648600" cy="11951640"/>
          </a:xfrm>
          <a:prstGeom prst="rect">
            <a:avLst/>
          </a:prstGeom>
        </p:spPr>
        <p:txBody>
          <a:bodyPr lIns="0" tIns="0" rIns="0" bIns="0"/>
          <a:lstStyle/>
          <a:p>
            <a:endParaRPr lang="pt-BR" sz="3200" b="0" strike="noStrike" spc="-1">
              <a:solidFill>
                <a:srgbClr val="000000"/>
              </a:solidFill>
              <a:uFill>
                <a:solidFill>
                  <a:srgbClr val="FFFFFF"/>
                </a:solidFill>
              </a:uFill>
              <a:latin typeface="Arial"/>
            </a:endParaRPr>
          </a:p>
        </p:txBody>
      </p:sp>
      <p:sp>
        <p:nvSpPr>
          <p:cNvPr id="29" name="PlaceHolder 4"/>
          <p:cNvSpPr>
            <a:spLocks noGrp="1"/>
          </p:cNvSpPr>
          <p:nvPr>
            <p:ph type="body"/>
          </p:nvPr>
        </p:nvSpPr>
        <p:spPr>
          <a:xfrm>
            <a:off x="14721480" y="23196240"/>
            <a:ext cx="12648600" cy="11951640"/>
          </a:xfrm>
          <a:prstGeom prst="rect">
            <a:avLst/>
          </a:prstGeom>
        </p:spPr>
        <p:txBody>
          <a:bodyPr lIns="0" tIns="0" rIns="0" bIns="0"/>
          <a:lstStyle/>
          <a:p>
            <a:endParaRPr lang="pt-BR" sz="3200" b="0" strike="noStrike" spc="-1">
              <a:solidFill>
                <a:srgbClr val="000000"/>
              </a:solidFill>
              <a:uFill>
                <a:solidFill>
                  <a:srgbClr val="FFFFFF"/>
                </a:solidFill>
              </a:uFill>
              <a:latin typeface="Arial"/>
            </a:endParaRPr>
          </a:p>
        </p:txBody>
      </p:sp>
      <p:sp>
        <p:nvSpPr>
          <p:cNvPr id="30" name="PlaceHolder 5"/>
          <p:cNvSpPr>
            <a:spLocks noGrp="1"/>
          </p:cNvSpPr>
          <p:nvPr>
            <p:ph type="body"/>
          </p:nvPr>
        </p:nvSpPr>
        <p:spPr>
          <a:xfrm>
            <a:off x="1440000" y="23196240"/>
            <a:ext cx="12648600" cy="11951640"/>
          </a:xfrm>
          <a:prstGeom prst="rect">
            <a:avLst/>
          </a:prstGeom>
        </p:spPr>
        <p:txBody>
          <a:bodyPr lIns="0" tIns="0" rIns="0" bIns="0"/>
          <a:lstStyle/>
          <a:p>
            <a:endParaRPr lang="pt-B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2160000" y="7070040"/>
            <a:ext cx="24479640" cy="15039360"/>
          </a:xfrm>
          <a:prstGeom prst="rect">
            <a:avLst/>
          </a:prstGeom>
        </p:spPr>
        <p:txBody>
          <a:bodyPr lIns="0" tIns="0" rIns="0" bIns="0" anchor="ctr"/>
          <a:lstStyle/>
          <a:p>
            <a:pPr algn="ctr"/>
            <a:endParaRPr lang="pt-BR" sz="4400" b="0" strike="noStrike" spc="-1">
              <a:solidFill>
                <a:srgbClr val="000000"/>
              </a:solidFill>
              <a:uFill>
                <a:solidFill>
                  <a:srgbClr val="FFFFFF"/>
                </a:solidFill>
              </a:uFill>
              <a:latin typeface="Arial"/>
            </a:endParaRPr>
          </a:p>
        </p:txBody>
      </p:sp>
      <p:sp>
        <p:nvSpPr>
          <p:cNvPr id="32" name="PlaceHolder 2"/>
          <p:cNvSpPr>
            <a:spLocks noGrp="1"/>
          </p:cNvSpPr>
          <p:nvPr>
            <p:ph type="body"/>
          </p:nvPr>
        </p:nvSpPr>
        <p:spPr>
          <a:xfrm>
            <a:off x="1440000" y="10108800"/>
            <a:ext cx="25919640" cy="25056000"/>
          </a:xfrm>
          <a:prstGeom prst="rect">
            <a:avLst/>
          </a:prstGeom>
        </p:spPr>
        <p:txBody>
          <a:bodyPr lIns="0" tIns="0" rIns="0" bIns="0"/>
          <a:lstStyle/>
          <a:p>
            <a:endParaRPr lang="pt-BR" sz="3200" b="0" strike="noStrike" spc="-1">
              <a:solidFill>
                <a:srgbClr val="000000"/>
              </a:solidFill>
              <a:uFill>
                <a:solidFill>
                  <a:srgbClr val="FFFFFF"/>
                </a:solidFill>
              </a:uFill>
              <a:latin typeface="Arial"/>
            </a:endParaRPr>
          </a:p>
        </p:txBody>
      </p:sp>
      <p:sp>
        <p:nvSpPr>
          <p:cNvPr id="33" name="PlaceHolder 3"/>
          <p:cNvSpPr>
            <a:spLocks noGrp="1"/>
          </p:cNvSpPr>
          <p:nvPr>
            <p:ph type="body"/>
          </p:nvPr>
        </p:nvSpPr>
        <p:spPr>
          <a:xfrm>
            <a:off x="1440000" y="10108800"/>
            <a:ext cx="25919640" cy="25056000"/>
          </a:xfrm>
          <a:prstGeom prst="rect">
            <a:avLst/>
          </a:prstGeom>
        </p:spPr>
        <p:txBody>
          <a:bodyPr lIns="0" tIns="0" rIns="0" bIns="0"/>
          <a:lstStyle/>
          <a:p>
            <a:endParaRPr lang="pt-BR" sz="3200" b="0" strike="noStrike" spc="-1">
              <a:solidFill>
                <a:srgbClr val="000000"/>
              </a:solidFill>
              <a:uFill>
                <a:solidFill>
                  <a:srgbClr val="FFFFFF"/>
                </a:solidFill>
              </a:uFill>
              <a:latin typeface="Arial"/>
            </a:endParaRPr>
          </a:p>
        </p:txBody>
      </p:sp>
      <p:pic>
        <p:nvPicPr>
          <p:cNvPr id="34" name="Imagem 33"/>
          <p:cNvPicPr/>
          <p:nvPr/>
        </p:nvPicPr>
        <p:blipFill>
          <a:blip r:embed="rId2"/>
          <a:stretch/>
        </p:blipFill>
        <p:spPr>
          <a:xfrm>
            <a:off x="1439640" y="12296520"/>
            <a:ext cx="25919640" cy="20680560"/>
          </a:xfrm>
          <a:prstGeom prst="rect">
            <a:avLst/>
          </a:prstGeom>
          <a:ln>
            <a:noFill/>
          </a:ln>
        </p:spPr>
      </p:pic>
      <p:pic>
        <p:nvPicPr>
          <p:cNvPr id="35" name="Imagem 34"/>
          <p:cNvPicPr/>
          <p:nvPr/>
        </p:nvPicPr>
        <p:blipFill>
          <a:blip r:embed="rId2"/>
          <a:stretch/>
        </p:blipFill>
        <p:spPr>
          <a:xfrm>
            <a:off x="1439640" y="12296520"/>
            <a:ext cx="25919640" cy="2068056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2160000" y="7070040"/>
            <a:ext cx="24479640" cy="15039360"/>
          </a:xfrm>
          <a:prstGeom prst="rect">
            <a:avLst/>
          </a:prstGeom>
        </p:spPr>
        <p:txBody>
          <a:bodyPr lIns="0" tIns="0" rIns="0" bIns="0" anchor="ctr"/>
          <a:lstStyle/>
          <a:p>
            <a:pPr algn="ctr"/>
            <a:endParaRPr lang="pt-BR" sz="4400" b="0" strike="noStrike" spc="-1">
              <a:solidFill>
                <a:srgbClr val="000000"/>
              </a:solidFill>
              <a:uFill>
                <a:solidFill>
                  <a:srgbClr val="FFFFFF"/>
                </a:solidFill>
              </a:uFill>
              <a:latin typeface="Arial"/>
            </a:endParaRPr>
          </a:p>
        </p:txBody>
      </p:sp>
      <p:sp>
        <p:nvSpPr>
          <p:cNvPr id="3" name="PlaceHolder 2"/>
          <p:cNvSpPr>
            <a:spLocks noGrp="1"/>
          </p:cNvSpPr>
          <p:nvPr>
            <p:ph type="subTitle"/>
          </p:nvPr>
        </p:nvSpPr>
        <p:spPr>
          <a:xfrm>
            <a:off x="1440000" y="10108800"/>
            <a:ext cx="25919640" cy="25056000"/>
          </a:xfrm>
          <a:prstGeom prst="rect">
            <a:avLst/>
          </a:prstGeom>
        </p:spPr>
        <p:txBody>
          <a:bodyPr lIns="0" tIns="0" rIns="0" bIns="0" anchor="ctr"/>
          <a:lstStyle/>
          <a:p>
            <a:pPr algn="ctr"/>
            <a:endParaRPr lang="pt-B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2160000" y="7070040"/>
            <a:ext cx="24479640" cy="15039360"/>
          </a:xfrm>
          <a:prstGeom prst="rect">
            <a:avLst/>
          </a:prstGeom>
        </p:spPr>
        <p:txBody>
          <a:bodyPr lIns="0" tIns="0" rIns="0" bIns="0" anchor="ctr"/>
          <a:lstStyle/>
          <a:p>
            <a:pPr algn="ctr"/>
            <a:endParaRPr lang="pt-BR" sz="4400" b="0" strike="noStrike" spc="-1">
              <a:solidFill>
                <a:srgbClr val="000000"/>
              </a:solidFill>
              <a:uFill>
                <a:solidFill>
                  <a:srgbClr val="FFFFFF"/>
                </a:solidFill>
              </a:uFill>
              <a:latin typeface="Arial"/>
            </a:endParaRPr>
          </a:p>
        </p:txBody>
      </p:sp>
      <p:sp>
        <p:nvSpPr>
          <p:cNvPr id="5" name="PlaceHolder 2"/>
          <p:cNvSpPr>
            <a:spLocks noGrp="1"/>
          </p:cNvSpPr>
          <p:nvPr>
            <p:ph type="body"/>
          </p:nvPr>
        </p:nvSpPr>
        <p:spPr>
          <a:xfrm>
            <a:off x="1440000" y="10108800"/>
            <a:ext cx="25919640" cy="25056000"/>
          </a:xfrm>
          <a:prstGeom prst="rect">
            <a:avLst/>
          </a:prstGeom>
        </p:spPr>
        <p:txBody>
          <a:bodyPr lIns="0" tIns="0" rIns="0" bIns="0"/>
          <a:lstStyle/>
          <a:p>
            <a:endParaRPr lang="pt-B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2160000" y="7070040"/>
            <a:ext cx="24479640" cy="15039360"/>
          </a:xfrm>
          <a:prstGeom prst="rect">
            <a:avLst/>
          </a:prstGeom>
        </p:spPr>
        <p:txBody>
          <a:bodyPr lIns="0" tIns="0" rIns="0" bIns="0" anchor="ctr"/>
          <a:lstStyle/>
          <a:p>
            <a:pPr algn="ctr"/>
            <a:endParaRPr lang="pt-BR" sz="4400" b="0" strike="noStrike" spc="-1">
              <a:solidFill>
                <a:srgbClr val="000000"/>
              </a:solidFill>
              <a:uFill>
                <a:solidFill>
                  <a:srgbClr val="FFFFFF"/>
                </a:solidFill>
              </a:uFill>
              <a:latin typeface="Arial"/>
            </a:endParaRPr>
          </a:p>
        </p:txBody>
      </p:sp>
      <p:sp>
        <p:nvSpPr>
          <p:cNvPr id="7" name="PlaceHolder 2"/>
          <p:cNvSpPr>
            <a:spLocks noGrp="1"/>
          </p:cNvSpPr>
          <p:nvPr>
            <p:ph type="body"/>
          </p:nvPr>
        </p:nvSpPr>
        <p:spPr>
          <a:xfrm>
            <a:off x="1440000" y="10108800"/>
            <a:ext cx="12648600" cy="25056000"/>
          </a:xfrm>
          <a:prstGeom prst="rect">
            <a:avLst/>
          </a:prstGeom>
        </p:spPr>
        <p:txBody>
          <a:bodyPr lIns="0" tIns="0" rIns="0" bIns="0"/>
          <a:lstStyle/>
          <a:p>
            <a:endParaRPr lang="pt-BR" sz="3200" b="0" strike="noStrike" spc="-1">
              <a:solidFill>
                <a:srgbClr val="000000"/>
              </a:solidFill>
              <a:uFill>
                <a:solidFill>
                  <a:srgbClr val="FFFFFF"/>
                </a:solidFill>
              </a:uFill>
              <a:latin typeface="Arial"/>
            </a:endParaRPr>
          </a:p>
        </p:txBody>
      </p:sp>
      <p:sp>
        <p:nvSpPr>
          <p:cNvPr id="8" name="PlaceHolder 3"/>
          <p:cNvSpPr>
            <a:spLocks noGrp="1"/>
          </p:cNvSpPr>
          <p:nvPr>
            <p:ph type="body"/>
          </p:nvPr>
        </p:nvSpPr>
        <p:spPr>
          <a:xfrm>
            <a:off x="14721480" y="10108800"/>
            <a:ext cx="12648600" cy="25056000"/>
          </a:xfrm>
          <a:prstGeom prst="rect">
            <a:avLst/>
          </a:prstGeom>
        </p:spPr>
        <p:txBody>
          <a:bodyPr lIns="0" tIns="0" rIns="0" bIns="0"/>
          <a:lstStyle/>
          <a:p>
            <a:endParaRPr lang="pt-B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2160000" y="7070040"/>
            <a:ext cx="24479640" cy="15039360"/>
          </a:xfrm>
          <a:prstGeom prst="rect">
            <a:avLst/>
          </a:prstGeom>
        </p:spPr>
        <p:txBody>
          <a:bodyPr lIns="0" tIns="0" rIns="0" bIns="0" anchor="ctr"/>
          <a:lstStyle/>
          <a:p>
            <a:pPr algn="ctr"/>
            <a:endParaRPr lang="pt-BR"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2160000" y="7070040"/>
            <a:ext cx="24479640" cy="69714720"/>
          </a:xfrm>
          <a:prstGeom prst="rect">
            <a:avLst/>
          </a:prstGeom>
        </p:spPr>
        <p:txBody>
          <a:bodyPr lIns="0" tIns="0" rIns="0" bIns="0" anchor="ctr"/>
          <a:lstStyle/>
          <a:p>
            <a:pPr algn="ctr"/>
            <a:endParaRPr lang="pt-B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2160000" y="7070040"/>
            <a:ext cx="24479640" cy="15039360"/>
          </a:xfrm>
          <a:prstGeom prst="rect">
            <a:avLst/>
          </a:prstGeom>
        </p:spPr>
        <p:txBody>
          <a:bodyPr lIns="0" tIns="0" rIns="0" bIns="0" anchor="ctr"/>
          <a:lstStyle/>
          <a:p>
            <a:pPr algn="ctr"/>
            <a:endParaRPr lang="pt-BR" sz="4400" b="0" strike="noStrike" spc="-1">
              <a:solidFill>
                <a:srgbClr val="000000"/>
              </a:solidFill>
              <a:uFill>
                <a:solidFill>
                  <a:srgbClr val="FFFFFF"/>
                </a:solidFill>
              </a:uFill>
              <a:latin typeface="Arial"/>
            </a:endParaRPr>
          </a:p>
        </p:txBody>
      </p:sp>
      <p:sp>
        <p:nvSpPr>
          <p:cNvPr id="12" name="PlaceHolder 2"/>
          <p:cNvSpPr>
            <a:spLocks noGrp="1"/>
          </p:cNvSpPr>
          <p:nvPr>
            <p:ph type="body"/>
          </p:nvPr>
        </p:nvSpPr>
        <p:spPr>
          <a:xfrm>
            <a:off x="1440000" y="10108800"/>
            <a:ext cx="12648600" cy="11951640"/>
          </a:xfrm>
          <a:prstGeom prst="rect">
            <a:avLst/>
          </a:prstGeom>
        </p:spPr>
        <p:txBody>
          <a:bodyPr lIns="0" tIns="0" rIns="0" bIns="0"/>
          <a:lstStyle/>
          <a:p>
            <a:endParaRPr lang="pt-BR" sz="3200" b="0" strike="noStrike" spc="-1">
              <a:solidFill>
                <a:srgbClr val="000000"/>
              </a:solidFill>
              <a:uFill>
                <a:solidFill>
                  <a:srgbClr val="FFFFFF"/>
                </a:solidFill>
              </a:uFill>
              <a:latin typeface="Arial"/>
            </a:endParaRPr>
          </a:p>
        </p:txBody>
      </p:sp>
      <p:sp>
        <p:nvSpPr>
          <p:cNvPr id="13" name="PlaceHolder 3"/>
          <p:cNvSpPr>
            <a:spLocks noGrp="1"/>
          </p:cNvSpPr>
          <p:nvPr>
            <p:ph type="body"/>
          </p:nvPr>
        </p:nvSpPr>
        <p:spPr>
          <a:xfrm>
            <a:off x="1440000" y="23196240"/>
            <a:ext cx="12648600" cy="11951640"/>
          </a:xfrm>
          <a:prstGeom prst="rect">
            <a:avLst/>
          </a:prstGeom>
        </p:spPr>
        <p:txBody>
          <a:bodyPr lIns="0" tIns="0" rIns="0" bIns="0"/>
          <a:lstStyle/>
          <a:p>
            <a:endParaRPr lang="pt-BR" sz="3200" b="0" strike="noStrike" spc="-1">
              <a:solidFill>
                <a:srgbClr val="000000"/>
              </a:solidFill>
              <a:uFill>
                <a:solidFill>
                  <a:srgbClr val="FFFFFF"/>
                </a:solidFill>
              </a:uFill>
              <a:latin typeface="Arial"/>
            </a:endParaRPr>
          </a:p>
        </p:txBody>
      </p:sp>
      <p:sp>
        <p:nvSpPr>
          <p:cNvPr id="14" name="PlaceHolder 4"/>
          <p:cNvSpPr>
            <a:spLocks noGrp="1"/>
          </p:cNvSpPr>
          <p:nvPr>
            <p:ph type="body"/>
          </p:nvPr>
        </p:nvSpPr>
        <p:spPr>
          <a:xfrm>
            <a:off x="14721480" y="10108800"/>
            <a:ext cx="12648600" cy="25056000"/>
          </a:xfrm>
          <a:prstGeom prst="rect">
            <a:avLst/>
          </a:prstGeom>
        </p:spPr>
        <p:txBody>
          <a:bodyPr lIns="0" tIns="0" rIns="0" bIns="0"/>
          <a:lstStyle/>
          <a:p>
            <a:endParaRPr lang="pt-B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2160000" y="7070040"/>
            <a:ext cx="24479640" cy="15039360"/>
          </a:xfrm>
          <a:prstGeom prst="rect">
            <a:avLst/>
          </a:prstGeom>
        </p:spPr>
        <p:txBody>
          <a:bodyPr lIns="0" tIns="0" rIns="0" bIns="0" anchor="ctr"/>
          <a:lstStyle/>
          <a:p>
            <a:pPr algn="ctr"/>
            <a:endParaRPr lang="pt-BR" sz="4400" b="0" strike="noStrike" spc="-1">
              <a:solidFill>
                <a:srgbClr val="000000"/>
              </a:solidFill>
              <a:uFill>
                <a:solidFill>
                  <a:srgbClr val="FFFFFF"/>
                </a:solidFill>
              </a:uFill>
              <a:latin typeface="Arial"/>
            </a:endParaRPr>
          </a:p>
        </p:txBody>
      </p:sp>
      <p:sp>
        <p:nvSpPr>
          <p:cNvPr id="16" name="PlaceHolder 2"/>
          <p:cNvSpPr>
            <a:spLocks noGrp="1"/>
          </p:cNvSpPr>
          <p:nvPr>
            <p:ph type="body"/>
          </p:nvPr>
        </p:nvSpPr>
        <p:spPr>
          <a:xfrm>
            <a:off x="1440000" y="10108800"/>
            <a:ext cx="12648600" cy="25056000"/>
          </a:xfrm>
          <a:prstGeom prst="rect">
            <a:avLst/>
          </a:prstGeom>
        </p:spPr>
        <p:txBody>
          <a:bodyPr lIns="0" tIns="0" rIns="0" bIns="0"/>
          <a:lstStyle/>
          <a:p>
            <a:endParaRPr lang="pt-BR" sz="3200" b="0" strike="noStrike" spc="-1">
              <a:solidFill>
                <a:srgbClr val="000000"/>
              </a:solidFill>
              <a:uFill>
                <a:solidFill>
                  <a:srgbClr val="FFFFFF"/>
                </a:solidFill>
              </a:uFill>
              <a:latin typeface="Arial"/>
            </a:endParaRPr>
          </a:p>
        </p:txBody>
      </p:sp>
      <p:sp>
        <p:nvSpPr>
          <p:cNvPr id="17" name="PlaceHolder 3"/>
          <p:cNvSpPr>
            <a:spLocks noGrp="1"/>
          </p:cNvSpPr>
          <p:nvPr>
            <p:ph type="body"/>
          </p:nvPr>
        </p:nvSpPr>
        <p:spPr>
          <a:xfrm>
            <a:off x="14721480" y="10108800"/>
            <a:ext cx="12648600" cy="11951640"/>
          </a:xfrm>
          <a:prstGeom prst="rect">
            <a:avLst/>
          </a:prstGeom>
        </p:spPr>
        <p:txBody>
          <a:bodyPr lIns="0" tIns="0" rIns="0" bIns="0"/>
          <a:lstStyle/>
          <a:p>
            <a:endParaRPr lang="pt-BR" sz="3200" b="0" strike="noStrike" spc="-1">
              <a:solidFill>
                <a:srgbClr val="000000"/>
              </a:solidFill>
              <a:uFill>
                <a:solidFill>
                  <a:srgbClr val="FFFFFF"/>
                </a:solidFill>
              </a:uFill>
              <a:latin typeface="Arial"/>
            </a:endParaRPr>
          </a:p>
        </p:txBody>
      </p:sp>
      <p:sp>
        <p:nvSpPr>
          <p:cNvPr id="18" name="PlaceHolder 4"/>
          <p:cNvSpPr>
            <a:spLocks noGrp="1"/>
          </p:cNvSpPr>
          <p:nvPr>
            <p:ph type="body"/>
          </p:nvPr>
        </p:nvSpPr>
        <p:spPr>
          <a:xfrm>
            <a:off x="14721480" y="23196240"/>
            <a:ext cx="12648600" cy="11951640"/>
          </a:xfrm>
          <a:prstGeom prst="rect">
            <a:avLst/>
          </a:prstGeom>
        </p:spPr>
        <p:txBody>
          <a:bodyPr lIns="0" tIns="0" rIns="0" bIns="0"/>
          <a:lstStyle/>
          <a:p>
            <a:endParaRPr lang="pt-B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160000" y="7070040"/>
            <a:ext cx="24479640" cy="15039360"/>
          </a:xfrm>
          <a:prstGeom prst="rect">
            <a:avLst/>
          </a:prstGeom>
        </p:spPr>
        <p:txBody>
          <a:bodyPr lIns="0" tIns="0" rIns="0" bIns="0" anchor="ctr"/>
          <a:lstStyle/>
          <a:p>
            <a:pPr algn="ctr"/>
            <a:endParaRPr lang="pt-BR" sz="4400" b="0" strike="noStrike" spc="-1">
              <a:solidFill>
                <a:srgbClr val="000000"/>
              </a:solidFill>
              <a:uFill>
                <a:solidFill>
                  <a:srgbClr val="FFFFFF"/>
                </a:solidFill>
              </a:uFill>
              <a:latin typeface="Arial"/>
            </a:endParaRPr>
          </a:p>
        </p:txBody>
      </p:sp>
      <p:sp>
        <p:nvSpPr>
          <p:cNvPr id="20" name="PlaceHolder 2"/>
          <p:cNvSpPr>
            <a:spLocks noGrp="1"/>
          </p:cNvSpPr>
          <p:nvPr>
            <p:ph type="body"/>
          </p:nvPr>
        </p:nvSpPr>
        <p:spPr>
          <a:xfrm>
            <a:off x="1440000" y="10108800"/>
            <a:ext cx="12648600" cy="11951640"/>
          </a:xfrm>
          <a:prstGeom prst="rect">
            <a:avLst/>
          </a:prstGeom>
        </p:spPr>
        <p:txBody>
          <a:bodyPr lIns="0" tIns="0" rIns="0" bIns="0"/>
          <a:lstStyle/>
          <a:p>
            <a:endParaRPr lang="pt-BR" sz="3200" b="0" strike="noStrike" spc="-1">
              <a:solidFill>
                <a:srgbClr val="000000"/>
              </a:solidFill>
              <a:uFill>
                <a:solidFill>
                  <a:srgbClr val="FFFFFF"/>
                </a:solidFill>
              </a:uFill>
              <a:latin typeface="Arial"/>
            </a:endParaRPr>
          </a:p>
        </p:txBody>
      </p:sp>
      <p:sp>
        <p:nvSpPr>
          <p:cNvPr id="21" name="PlaceHolder 3"/>
          <p:cNvSpPr>
            <a:spLocks noGrp="1"/>
          </p:cNvSpPr>
          <p:nvPr>
            <p:ph type="body"/>
          </p:nvPr>
        </p:nvSpPr>
        <p:spPr>
          <a:xfrm>
            <a:off x="14721480" y="10108800"/>
            <a:ext cx="12648600" cy="11951640"/>
          </a:xfrm>
          <a:prstGeom prst="rect">
            <a:avLst/>
          </a:prstGeom>
        </p:spPr>
        <p:txBody>
          <a:bodyPr lIns="0" tIns="0" rIns="0" bIns="0"/>
          <a:lstStyle/>
          <a:p>
            <a:endParaRPr lang="pt-BR" sz="3200" b="0" strike="noStrike" spc="-1">
              <a:solidFill>
                <a:srgbClr val="000000"/>
              </a:solidFill>
              <a:uFill>
                <a:solidFill>
                  <a:srgbClr val="FFFFFF"/>
                </a:solidFill>
              </a:uFill>
              <a:latin typeface="Arial"/>
            </a:endParaRPr>
          </a:p>
        </p:txBody>
      </p:sp>
      <p:sp>
        <p:nvSpPr>
          <p:cNvPr id="22" name="PlaceHolder 4"/>
          <p:cNvSpPr>
            <a:spLocks noGrp="1"/>
          </p:cNvSpPr>
          <p:nvPr>
            <p:ph type="body"/>
          </p:nvPr>
        </p:nvSpPr>
        <p:spPr>
          <a:xfrm>
            <a:off x="1440000" y="23196240"/>
            <a:ext cx="25919640" cy="11951640"/>
          </a:xfrm>
          <a:prstGeom prst="rect">
            <a:avLst/>
          </a:prstGeom>
        </p:spPr>
        <p:txBody>
          <a:bodyPr lIns="0" tIns="0" rIns="0" bIns="0"/>
          <a:lstStyle/>
          <a:p>
            <a:endParaRPr lang="pt-BR"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2160000" y="7070040"/>
            <a:ext cx="24479640" cy="15039360"/>
          </a:xfrm>
          <a:prstGeom prst="rect">
            <a:avLst/>
          </a:prstGeom>
        </p:spPr>
        <p:txBody>
          <a:bodyPr lIns="0" tIns="0" rIns="0" bIns="0" anchor="ctr"/>
          <a:lstStyle/>
          <a:p>
            <a:pPr algn="ctr"/>
            <a:endParaRPr lang="pt-BR" sz="4400" b="0" strike="noStrike" spc="-1">
              <a:solidFill>
                <a:srgbClr val="000000"/>
              </a:solidFill>
              <a:uFill>
                <a:solidFill>
                  <a:srgbClr val="FFFFFF"/>
                </a:solidFill>
              </a:uFill>
              <a:latin typeface="Arial"/>
            </a:endParaRPr>
          </a:p>
        </p:txBody>
      </p:sp>
      <p:sp>
        <p:nvSpPr>
          <p:cNvPr id="3" name="PlaceHolder 2"/>
          <p:cNvSpPr>
            <a:spLocks noGrp="1"/>
          </p:cNvSpPr>
          <p:nvPr>
            <p:ph type="body"/>
          </p:nvPr>
        </p:nvSpPr>
        <p:spPr>
          <a:xfrm>
            <a:off x="1440000" y="10108800"/>
            <a:ext cx="25919640" cy="25056000"/>
          </a:xfrm>
          <a:prstGeom prst="rect">
            <a:avLst/>
          </a:prstGeom>
        </p:spPr>
        <p:txBody>
          <a:bodyPr lIns="0" tIns="0" rIns="0" bIns="0"/>
          <a:lstStyle/>
          <a:p>
            <a:pPr marL="432000" indent="-324000">
              <a:buClr>
                <a:srgbClr val="000000"/>
              </a:buClr>
              <a:buSzPct val="45000"/>
              <a:buFont typeface="Wingdings" charset="2"/>
              <a:buChar char=""/>
            </a:pPr>
            <a:r>
              <a:rPr lang="pt-BR" sz="3200" b="0" strike="noStrike" spc="-1">
                <a:solidFill>
                  <a:srgbClr val="000000"/>
                </a:solidFill>
                <a:uFill>
                  <a:solidFill>
                    <a:srgbClr val="FFFFFF"/>
                  </a:solidFill>
                </a:uFill>
                <a:latin typeface="Arial"/>
              </a:rPr>
              <a:t>Clique para editar o formato do texto da estrutura de tópicos</a:t>
            </a:r>
          </a:p>
          <a:p>
            <a:pPr marL="864000" lvl="1" indent="-324000">
              <a:buClr>
                <a:srgbClr val="000000"/>
              </a:buClr>
              <a:buSzPct val="75000"/>
              <a:buFont typeface="Symbol" charset="2"/>
              <a:buChar char=""/>
            </a:pPr>
            <a:r>
              <a:rPr lang="pt-BR" sz="2800" b="0" strike="noStrike" spc="-1">
                <a:solidFill>
                  <a:srgbClr val="000000"/>
                </a:solidFill>
                <a:uFill>
                  <a:solidFill>
                    <a:srgbClr val="FFFFFF"/>
                  </a:solidFill>
                </a:uFill>
                <a:latin typeface="Arial"/>
              </a:rPr>
              <a:t>2.º nível da estrutura de tópicos</a:t>
            </a:r>
          </a:p>
          <a:p>
            <a:pPr marL="1296000" lvl="2" indent="-288000">
              <a:buClr>
                <a:srgbClr val="000000"/>
              </a:buClr>
              <a:buSzPct val="45000"/>
              <a:buFont typeface="Wingdings" charset="2"/>
              <a:buChar char=""/>
            </a:pPr>
            <a:r>
              <a:rPr lang="pt-BR" sz="2400" b="0" strike="noStrike" spc="-1">
                <a:solidFill>
                  <a:srgbClr val="000000"/>
                </a:solidFill>
                <a:uFill>
                  <a:solidFill>
                    <a:srgbClr val="FFFFFF"/>
                  </a:solidFill>
                </a:uFill>
                <a:latin typeface="Arial"/>
              </a:rPr>
              <a:t>3.º nível da estrutura de tópicos</a:t>
            </a:r>
          </a:p>
          <a:p>
            <a:pPr marL="1728000" lvl="3" indent="-216000">
              <a:buClr>
                <a:srgbClr val="000000"/>
              </a:buClr>
              <a:buSzPct val="75000"/>
              <a:buFont typeface="Symbol" charset="2"/>
              <a:buChar char=""/>
            </a:pPr>
            <a:r>
              <a:rPr lang="pt-BR" sz="2000" b="0" strike="noStrike" spc="-1">
                <a:solidFill>
                  <a:srgbClr val="000000"/>
                </a:solidFill>
                <a:uFill>
                  <a:solidFill>
                    <a:srgbClr val="FFFFFF"/>
                  </a:solidFill>
                </a:uFill>
                <a:latin typeface="Arial"/>
              </a:rPr>
              <a:t>4.º nível da estrutura de tópicos</a:t>
            </a:r>
          </a:p>
          <a:p>
            <a:pPr marL="2160000" lvl="4" indent="-216000">
              <a:buClr>
                <a:srgbClr val="000000"/>
              </a:buClr>
              <a:buSzPct val="45000"/>
              <a:buFont typeface="Wingdings" charset="2"/>
              <a:buChar char=""/>
            </a:pPr>
            <a:r>
              <a:rPr lang="pt-BR" sz="2000" b="0" strike="noStrike" spc="-1">
                <a:solidFill>
                  <a:srgbClr val="000000"/>
                </a:solidFill>
                <a:uFill>
                  <a:solidFill>
                    <a:srgbClr val="FFFFFF"/>
                  </a:solidFill>
                </a:uFill>
                <a:latin typeface="Arial"/>
              </a:rPr>
              <a:t>5.º nível da estrutura de tópicos</a:t>
            </a:r>
          </a:p>
          <a:p>
            <a:pPr marL="2592000" lvl="5" indent="-216000">
              <a:buClr>
                <a:srgbClr val="000000"/>
              </a:buClr>
              <a:buSzPct val="45000"/>
              <a:buFont typeface="Wingdings" charset="2"/>
              <a:buChar char=""/>
            </a:pPr>
            <a:r>
              <a:rPr lang="pt-BR" sz="2000" b="0" strike="noStrike" spc="-1">
                <a:solidFill>
                  <a:srgbClr val="000000"/>
                </a:solidFill>
                <a:uFill>
                  <a:solidFill>
                    <a:srgbClr val="FFFFFF"/>
                  </a:solidFill>
                </a:uFill>
                <a:latin typeface="Arial"/>
              </a:rPr>
              <a:t>6.º nível da estrutura de tópicos</a:t>
            </a:r>
          </a:p>
          <a:p>
            <a:pPr marL="3024000" lvl="6" indent="-216000">
              <a:buClr>
                <a:srgbClr val="000000"/>
              </a:buClr>
              <a:buSzPct val="45000"/>
              <a:buFont typeface="Wingdings" charset="2"/>
              <a:buChar char=""/>
            </a:pPr>
            <a:r>
              <a:rPr lang="pt-BR" sz="2000" b="0" strike="noStrike" spc="-1">
                <a:solidFill>
                  <a:srgbClr val="000000"/>
                </a:solidFill>
                <a:uFill>
                  <a:solidFill>
                    <a:srgbClr val="FFFFFF"/>
                  </a:solidFill>
                </a:uFill>
                <a:latin typeface="Arial"/>
              </a:rPr>
              <a:t>7.º nível da estrutura de tópicos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CustomShape 1"/>
          <p:cNvSpPr/>
          <p:nvPr/>
        </p:nvSpPr>
        <p:spPr>
          <a:xfrm>
            <a:off x="14872320" y="9647280"/>
            <a:ext cx="12564360" cy="28903680"/>
          </a:xfrm>
          <a:prstGeom prst="rect">
            <a:avLst/>
          </a:prstGeom>
          <a:noFill/>
          <a:ln>
            <a:noFill/>
          </a:ln>
        </p:spPr>
        <p:style>
          <a:lnRef idx="0">
            <a:scrgbClr r="0" g="0" b="0"/>
          </a:lnRef>
          <a:fillRef idx="0">
            <a:scrgbClr r="0" g="0" b="0"/>
          </a:fillRef>
          <a:effectRef idx="0">
            <a:scrgbClr r="0" g="0" b="0"/>
          </a:effectRef>
          <a:fontRef idx="minor"/>
        </p:style>
        <p:txBody>
          <a:bodyPr lIns="376200" tIns="188280" rIns="376200" bIns="188280"/>
          <a:lstStyle/>
          <a:p>
            <a:pPr algn="just">
              <a:lnSpc>
                <a:spcPct val="100000"/>
              </a:lnSpc>
            </a:pPr>
            <a:r>
              <a:rPr lang="pt-BR" sz="4200" b="0" strike="noStrike" spc="-1">
                <a:solidFill>
                  <a:srgbClr val="000000"/>
                </a:solidFill>
                <a:uFill>
                  <a:solidFill>
                    <a:srgbClr val="FFFFFF"/>
                  </a:solidFill>
                </a:uFill>
                <a:latin typeface="Arial"/>
                <a:ea typeface="Microsoft YaHei"/>
              </a:rPr>
              <a:t>Seu texto aqui. Seu texto aqui. Seu texto aqui. </a:t>
            </a:r>
            <a:endParaRPr lang="pt-BR" sz="1800" b="0" strike="noStrike" spc="-1">
              <a:solidFill>
                <a:srgbClr val="000000"/>
              </a:solidFill>
              <a:uFill>
                <a:solidFill>
                  <a:srgbClr val="FFFFFF"/>
                </a:solidFill>
              </a:uFill>
              <a:latin typeface="Arial"/>
            </a:endParaRPr>
          </a:p>
          <a:p>
            <a:pPr algn="just">
              <a:lnSpc>
                <a:spcPct val="100000"/>
              </a:lnSpc>
            </a:pPr>
            <a:r>
              <a:rPr lang="pt-BR" sz="4200" b="0" strike="noStrike" spc="-1">
                <a:solidFill>
                  <a:srgbClr val="000000"/>
                </a:solidFill>
                <a:uFill>
                  <a:solidFill>
                    <a:srgbClr val="FFFFFF"/>
                  </a:solidFill>
                </a:uFill>
                <a:latin typeface="Arial"/>
                <a:ea typeface="Microsoft YaHei"/>
              </a:rPr>
              <a:t>Seu texto aqui. Seu texto aqui. Seu texto aqui. Seu texto aqui. Seu texto aqui. Seu texto aqui. Seu texto aqui. Seu texto aqui. Seu texto aqui. Seu texto aqui. Seu texto aqui. Seu texto aqui. </a:t>
            </a:r>
            <a:endParaRPr lang="pt-BR" sz="1800" b="0" strike="noStrike" spc="-1">
              <a:solidFill>
                <a:srgbClr val="000000"/>
              </a:solidFill>
              <a:uFill>
                <a:solidFill>
                  <a:srgbClr val="FFFFFF"/>
                </a:solidFill>
              </a:uFill>
              <a:latin typeface="Arial"/>
            </a:endParaRPr>
          </a:p>
          <a:p>
            <a:pPr algn="just">
              <a:lnSpc>
                <a:spcPct val="100000"/>
              </a:lnSpc>
            </a:pPr>
            <a:r>
              <a:rPr lang="pt-BR" sz="4200" b="0" strike="noStrike" spc="-1">
                <a:solidFill>
                  <a:srgbClr val="000000"/>
                </a:solidFill>
                <a:uFill>
                  <a:solidFill>
                    <a:srgbClr val="FFFFFF"/>
                  </a:solidFill>
                </a:uFill>
                <a:latin typeface="Arial"/>
                <a:ea typeface="Microsoft YaHei"/>
              </a:rPr>
              <a:t>Seu texto aqui. Seu texto aqui. Seu texto aqui. Seu texto aqui. Seu texto aqui. Seu texto aqui. Seu texto aqui. Seu texto aqui. Seu texto aqui. Seu texto aqui. Seu texto aqui. Seu texto aqui.  Seu texto aqui.</a:t>
            </a:r>
            <a:endParaRPr lang="pt-BR" sz="1800" b="0" strike="noStrike" spc="-1">
              <a:solidFill>
                <a:srgbClr val="000000"/>
              </a:solidFill>
              <a:uFill>
                <a:solidFill>
                  <a:srgbClr val="FFFFFF"/>
                </a:solidFill>
              </a:uFill>
              <a:latin typeface="Arial"/>
            </a:endParaRPr>
          </a:p>
          <a:p>
            <a:pPr algn="just">
              <a:lnSpc>
                <a:spcPct val="100000"/>
              </a:lnSpc>
            </a:pPr>
            <a:endParaRPr lang="pt-BR" sz="1800" b="0" strike="noStrike" spc="-1">
              <a:solidFill>
                <a:srgbClr val="000000"/>
              </a:solidFill>
              <a:uFill>
                <a:solidFill>
                  <a:srgbClr val="FFFFFF"/>
                </a:solidFill>
              </a:uFill>
              <a:latin typeface="Arial"/>
            </a:endParaRPr>
          </a:p>
          <a:p>
            <a:pPr>
              <a:lnSpc>
                <a:spcPct val="100000"/>
              </a:lnSpc>
            </a:pPr>
            <a:endParaRPr lang="pt-BR" sz="1800" b="0" strike="noStrike" spc="-1">
              <a:solidFill>
                <a:srgbClr val="000000"/>
              </a:solidFill>
              <a:uFill>
                <a:solidFill>
                  <a:srgbClr val="FFFFFF"/>
                </a:solidFill>
              </a:uFill>
              <a:latin typeface="Arial"/>
            </a:endParaRPr>
          </a:p>
          <a:p>
            <a:pPr>
              <a:lnSpc>
                <a:spcPct val="100000"/>
              </a:lnSpc>
            </a:pPr>
            <a:r>
              <a:rPr lang="pt-BR" sz="4800" b="1" strike="noStrike" spc="-1">
                <a:solidFill>
                  <a:srgbClr val="000000"/>
                </a:solidFill>
                <a:uFill>
                  <a:solidFill>
                    <a:srgbClr val="FFFFFF"/>
                  </a:solidFill>
                </a:uFill>
                <a:latin typeface="Arial"/>
                <a:ea typeface="Microsoft YaHei"/>
              </a:rPr>
              <a:t>RESULTADOS E DISCUSSÃO</a:t>
            </a:r>
            <a:endParaRPr lang="pt-BR" sz="1800" b="0" strike="noStrike" spc="-1">
              <a:solidFill>
                <a:srgbClr val="000000"/>
              </a:solidFill>
              <a:uFill>
                <a:solidFill>
                  <a:srgbClr val="FFFFFF"/>
                </a:solidFill>
              </a:uFill>
              <a:latin typeface="Arial"/>
            </a:endParaRPr>
          </a:p>
          <a:p>
            <a:pPr>
              <a:lnSpc>
                <a:spcPct val="100000"/>
              </a:lnSpc>
            </a:pPr>
            <a:endParaRPr lang="pt-BR" sz="1800" b="0" strike="noStrike" spc="-1">
              <a:solidFill>
                <a:srgbClr val="000000"/>
              </a:solidFill>
              <a:uFill>
                <a:solidFill>
                  <a:srgbClr val="FFFFFF"/>
                </a:solidFill>
              </a:uFill>
              <a:latin typeface="Arial"/>
            </a:endParaRPr>
          </a:p>
          <a:p>
            <a:pPr algn="just">
              <a:lnSpc>
                <a:spcPct val="100000"/>
              </a:lnSpc>
            </a:pPr>
            <a:r>
              <a:rPr lang="pt-BR" sz="4200" b="0" strike="noStrike" spc="-1">
                <a:solidFill>
                  <a:srgbClr val="000000"/>
                </a:solidFill>
                <a:uFill>
                  <a:solidFill>
                    <a:srgbClr val="FFFFFF"/>
                  </a:solidFill>
                </a:uFill>
                <a:latin typeface="Arial"/>
                <a:ea typeface="Microsoft YaHei"/>
              </a:rPr>
              <a:t>Seu texto aqui. Seu texto aqui. Seu texto aqui. </a:t>
            </a:r>
            <a:endParaRPr lang="pt-BR" sz="1800" b="0" strike="noStrike" spc="-1">
              <a:solidFill>
                <a:srgbClr val="000000"/>
              </a:solidFill>
              <a:uFill>
                <a:solidFill>
                  <a:srgbClr val="FFFFFF"/>
                </a:solidFill>
              </a:uFill>
              <a:latin typeface="Arial"/>
            </a:endParaRPr>
          </a:p>
          <a:p>
            <a:pPr algn="just">
              <a:lnSpc>
                <a:spcPct val="100000"/>
              </a:lnSpc>
            </a:pPr>
            <a:r>
              <a:rPr lang="pt-BR" sz="4200" b="0" strike="noStrike" spc="-1">
                <a:solidFill>
                  <a:srgbClr val="000000"/>
                </a:solidFill>
                <a:uFill>
                  <a:solidFill>
                    <a:srgbClr val="FFFFFF"/>
                  </a:solidFill>
                </a:uFill>
                <a:latin typeface="Arial"/>
                <a:ea typeface="Microsoft YaHei"/>
              </a:rPr>
              <a:t>Seu texto aqui. Seu texto aqui. Seu texto aqui. Seu texto aqui. Seu texto aqui. Seu texto aqui. Seu texto aqui. Seu texto aqui. Seu texto aqui. Seu texto aqui. Seu texto aqui. Seu texto aqui. </a:t>
            </a:r>
            <a:endParaRPr lang="pt-BR" sz="1800" b="0" strike="noStrike" spc="-1">
              <a:solidFill>
                <a:srgbClr val="000000"/>
              </a:solidFill>
              <a:uFill>
                <a:solidFill>
                  <a:srgbClr val="FFFFFF"/>
                </a:solidFill>
              </a:uFill>
              <a:latin typeface="Arial"/>
            </a:endParaRPr>
          </a:p>
          <a:p>
            <a:pPr algn="just">
              <a:lnSpc>
                <a:spcPct val="100000"/>
              </a:lnSpc>
            </a:pPr>
            <a:r>
              <a:rPr lang="pt-BR" sz="4200" b="0" strike="noStrike" spc="-1">
                <a:solidFill>
                  <a:srgbClr val="000000"/>
                </a:solidFill>
                <a:uFill>
                  <a:solidFill>
                    <a:srgbClr val="FFFFFF"/>
                  </a:solidFill>
                </a:uFill>
                <a:latin typeface="Arial"/>
                <a:ea typeface="Microsoft YaHei"/>
              </a:rPr>
              <a:t>Seu texto aqui. Seu texto aqui. Seu texto aqui. Seu texto aqui. Seu texto aqui. Seu texto aqui. Seu texto aqui. Seu texto aqui. Seu texto aqui. Seu texto aqui. Seu texto aqui. Seu texto aqui.  Seu texto aqui.</a:t>
            </a:r>
            <a:endParaRPr lang="pt-BR" sz="1800" b="0" strike="noStrike" spc="-1">
              <a:solidFill>
                <a:srgbClr val="000000"/>
              </a:solidFill>
              <a:uFill>
                <a:solidFill>
                  <a:srgbClr val="FFFFFF"/>
                </a:solidFill>
              </a:uFill>
              <a:latin typeface="Arial"/>
            </a:endParaRPr>
          </a:p>
          <a:p>
            <a:pPr>
              <a:lnSpc>
                <a:spcPct val="100000"/>
              </a:lnSpc>
            </a:pPr>
            <a:endParaRPr lang="pt-BR" sz="1800" b="0" strike="noStrike" spc="-1">
              <a:solidFill>
                <a:srgbClr val="000000"/>
              </a:solidFill>
              <a:uFill>
                <a:solidFill>
                  <a:srgbClr val="FFFFFF"/>
                </a:solidFill>
              </a:uFill>
              <a:latin typeface="Arial"/>
            </a:endParaRPr>
          </a:p>
          <a:p>
            <a:pPr>
              <a:lnSpc>
                <a:spcPct val="100000"/>
              </a:lnSpc>
            </a:pPr>
            <a:endParaRPr lang="pt-BR" sz="1800" b="0" strike="noStrike" spc="-1">
              <a:solidFill>
                <a:srgbClr val="000000"/>
              </a:solidFill>
              <a:uFill>
                <a:solidFill>
                  <a:srgbClr val="FFFFFF"/>
                </a:solidFill>
              </a:uFill>
              <a:latin typeface="Arial"/>
            </a:endParaRPr>
          </a:p>
          <a:p>
            <a:pPr>
              <a:lnSpc>
                <a:spcPct val="100000"/>
              </a:lnSpc>
            </a:pPr>
            <a:r>
              <a:rPr lang="pt-BR" sz="4800" b="1" strike="noStrike" spc="-1">
                <a:solidFill>
                  <a:srgbClr val="000000"/>
                </a:solidFill>
                <a:uFill>
                  <a:solidFill>
                    <a:srgbClr val="FFFFFF"/>
                  </a:solidFill>
                </a:uFill>
                <a:latin typeface="Arial"/>
                <a:ea typeface="Microsoft YaHei"/>
              </a:rPr>
              <a:t>CONCLUSÃO</a:t>
            </a:r>
            <a:endParaRPr lang="pt-BR" sz="1800" b="0" strike="noStrike" spc="-1">
              <a:solidFill>
                <a:srgbClr val="000000"/>
              </a:solidFill>
              <a:uFill>
                <a:solidFill>
                  <a:srgbClr val="FFFFFF"/>
                </a:solidFill>
              </a:uFill>
              <a:latin typeface="Arial"/>
            </a:endParaRPr>
          </a:p>
          <a:p>
            <a:pPr>
              <a:lnSpc>
                <a:spcPct val="100000"/>
              </a:lnSpc>
            </a:pPr>
            <a:endParaRPr lang="pt-BR" sz="1800" b="0" strike="noStrike" spc="-1">
              <a:solidFill>
                <a:srgbClr val="000000"/>
              </a:solidFill>
              <a:uFill>
                <a:solidFill>
                  <a:srgbClr val="FFFFFF"/>
                </a:solidFill>
              </a:uFill>
              <a:latin typeface="Arial"/>
            </a:endParaRPr>
          </a:p>
          <a:p>
            <a:pPr algn="just">
              <a:lnSpc>
                <a:spcPct val="100000"/>
              </a:lnSpc>
            </a:pPr>
            <a:r>
              <a:rPr lang="pt-BR" sz="4200" b="0" strike="noStrike" spc="-1">
                <a:solidFill>
                  <a:srgbClr val="000000"/>
                </a:solidFill>
                <a:uFill>
                  <a:solidFill>
                    <a:srgbClr val="FFFFFF"/>
                  </a:solidFill>
                </a:uFill>
                <a:latin typeface="Arial"/>
                <a:ea typeface="Microsoft YaHei"/>
              </a:rPr>
              <a:t>Seu texto aqui. Seu texto aqui. Seu texto aqui. </a:t>
            </a:r>
            <a:endParaRPr lang="pt-BR" sz="1800" b="0" strike="noStrike" spc="-1">
              <a:solidFill>
                <a:srgbClr val="000000"/>
              </a:solidFill>
              <a:uFill>
                <a:solidFill>
                  <a:srgbClr val="FFFFFF"/>
                </a:solidFill>
              </a:uFill>
              <a:latin typeface="Arial"/>
            </a:endParaRPr>
          </a:p>
          <a:p>
            <a:pPr algn="just">
              <a:lnSpc>
                <a:spcPct val="100000"/>
              </a:lnSpc>
            </a:pPr>
            <a:r>
              <a:rPr lang="pt-BR" sz="4200" b="0" strike="noStrike" spc="-1">
                <a:solidFill>
                  <a:srgbClr val="000000"/>
                </a:solidFill>
                <a:uFill>
                  <a:solidFill>
                    <a:srgbClr val="FFFFFF"/>
                  </a:solidFill>
                </a:uFill>
                <a:latin typeface="Arial"/>
                <a:ea typeface="Microsoft YaHei"/>
              </a:rPr>
              <a:t>Seu texto aqui. Seu texto aqui. Seu texto aqui. Seu texto aqui. Seu texto aqui. Seu texto aqui. Seu texto aqui. Seu texto aqui. Seu texto aqui. Seu texto aqui. Seu texto aqui. Seu texto aqui. </a:t>
            </a:r>
            <a:endParaRPr lang="pt-BR" sz="1800" b="0" strike="noStrike" spc="-1">
              <a:solidFill>
                <a:srgbClr val="000000"/>
              </a:solidFill>
              <a:uFill>
                <a:solidFill>
                  <a:srgbClr val="FFFFFF"/>
                </a:solidFill>
              </a:uFill>
              <a:latin typeface="Arial"/>
            </a:endParaRPr>
          </a:p>
          <a:p>
            <a:pPr algn="just">
              <a:lnSpc>
                <a:spcPct val="100000"/>
              </a:lnSpc>
            </a:pPr>
            <a:r>
              <a:rPr lang="pt-BR" sz="4200" b="0" strike="noStrike" spc="-1">
                <a:solidFill>
                  <a:srgbClr val="000000"/>
                </a:solidFill>
                <a:uFill>
                  <a:solidFill>
                    <a:srgbClr val="FFFFFF"/>
                  </a:solidFill>
                </a:uFill>
                <a:latin typeface="Arial"/>
                <a:ea typeface="Microsoft YaHei"/>
              </a:rPr>
              <a:t>Seu texto aqui. Seu texto aqui. Seu texto aqui. Seu texto aqui. Seu texto aqui. </a:t>
            </a:r>
            <a:endParaRPr lang="pt-BR" sz="1800" b="0" strike="noStrike" spc="-1">
              <a:solidFill>
                <a:srgbClr val="000000"/>
              </a:solidFill>
              <a:uFill>
                <a:solidFill>
                  <a:srgbClr val="FFFFFF"/>
                </a:solidFill>
              </a:uFill>
              <a:latin typeface="Arial"/>
            </a:endParaRPr>
          </a:p>
          <a:p>
            <a:pPr>
              <a:lnSpc>
                <a:spcPct val="100000"/>
              </a:lnSpc>
            </a:pPr>
            <a:endParaRPr lang="pt-BR" sz="1800" b="0" strike="noStrike" spc="-1">
              <a:solidFill>
                <a:srgbClr val="000000"/>
              </a:solidFill>
              <a:uFill>
                <a:solidFill>
                  <a:srgbClr val="FFFFFF"/>
                </a:solidFill>
              </a:uFill>
              <a:latin typeface="Arial"/>
            </a:endParaRPr>
          </a:p>
          <a:p>
            <a:pPr>
              <a:lnSpc>
                <a:spcPct val="100000"/>
              </a:lnSpc>
            </a:pPr>
            <a:r>
              <a:rPr lang="pt-BR" sz="4800" b="1" strike="noStrike" spc="-1">
                <a:solidFill>
                  <a:srgbClr val="000000"/>
                </a:solidFill>
                <a:uFill>
                  <a:solidFill>
                    <a:srgbClr val="FFFFFF"/>
                  </a:solidFill>
                </a:uFill>
                <a:latin typeface="Arial"/>
                <a:ea typeface="Microsoft YaHei"/>
              </a:rPr>
              <a:t>REFERÊNCIAS</a:t>
            </a:r>
            <a:endParaRPr lang="pt-BR" sz="1800" b="0" strike="noStrike" spc="-1">
              <a:solidFill>
                <a:srgbClr val="000000"/>
              </a:solidFill>
              <a:uFill>
                <a:solidFill>
                  <a:srgbClr val="FFFFFF"/>
                </a:solidFill>
              </a:uFill>
              <a:latin typeface="Arial"/>
            </a:endParaRPr>
          </a:p>
          <a:p>
            <a:pPr>
              <a:lnSpc>
                <a:spcPct val="100000"/>
              </a:lnSpc>
            </a:pPr>
            <a:endParaRPr lang="pt-BR" sz="1800" b="0" strike="noStrike" spc="-1">
              <a:solidFill>
                <a:srgbClr val="000000"/>
              </a:solidFill>
              <a:uFill>
                <a:solidFill>
                  <a:srgbClr val="FFFFFF"/>
                </a:solidFill>
              </a:uFill>
              <a:latin typeface="Arial"/>
            </a:endParaRPr>
          </a:p>
          <a:p>
            <a:pPr algn="just">
              <a:lnSpc>
                <a:spcPct val="100000"/>
              </a:lnSpc>
            </a:pPr>
            <a:r>
              <a:rPr lang="pt-BR" sz="4200" b="0" strike="noStrike" spc="-1">
                <a:solidFill>
                  <a:srgbClr val="000000"/>
                </a:solidFill>
                <a:uFill>
                  <a:solidFill>
                    <a:srgbClr val="FFFFFF"/>
                  </a:solidFill>
                </a:uFill>
                <a:latin typeface="Arial"/>
                <a:ea typeface="Microsoft YaHei"/>
              </a:rPr>
              <a:t>Seu texto aqui. Seu texto aqui. Seu texto aqui. </a:t>
            </a:r>
            <a:endParaRPr lang="pt-BR" sz="1800" b="0" strike="noStrike" spc="-1">
              <a:solidFill>
                <a:srgbClr val="000000"/>
              </a:solidFill>
              <a:uFill>
                <a:solidFill>
                  <a:srgbClr val="FFFFFF"/>
                </a:solidFill>
              </a:uFill>
              <a:latin typeface="Arial"/>
            </a:endParaRPr>
          </a:p>
          <a:p>
            <a:pPr algn="just">
              <a:lnSpc>
                <a:spcPct val="100000"/>
              </a:lnSpc>
            </a:pPr>
            <a:r>
              <a:rPr lang="pt-BR" sz="4200" b="0" strike="noStrike" spc="-1">
                <a:solidFill>
                  <a:srgbClr val="000000"/>
                </a:solidFill>
                <a:uFill>
                  <a:solidFill>
                    <a:srgbClr val="FFFFFF"/>
                  </a:solidFill>
                </a:uFill>
                <a:latin typeface="Arial"/>
                <a:ea typeface="Microsoft YaHei"/>
              </a:rPr>
              <a:t>Seu texto aqui. Seu texto aqui. Seu texto aqui. Seu texto aqui. Seu texto aqui. Seu texto aqui. Seu texto aqui. Seu texto aqui. Seu texto aqui. Seu texto aqui. Seu texto aqui. Seu texto aqui. Seu texto aqui.</a:t>
            </a:r>
            <a:endParaRPr lang="pt-BR" sz="1800" b="0" strike="noStrike" spc="-1">
              <a:solidFill>
                <a:srgbClr val="000000"/>
              </a:solidFill>
              <a:uFill>
                <a:solidFill>
                  <a:srgbClr val="FFFFFF"/>
                </a:solidFill>
              </a:uFill>
              <a:latin typeface="Arial"/>
            </a:endParaRPr>
          </a:p>
        </p:txBody>
      </p:sp>
      <p:sp>
        <p:nvSpPr>
          <p:cNvPr id="37" name="CustomShape 2"/>
          <p:cNvSpPr/>
          <p:nvPr/>
        </p:nvSpPr>
        <p:spPr>
          <a:xfrm>
            <a:off x="3723840" y="4752000"/>
            <a:ext cx="21054600" cy="2205360"/>
          </a:xfrm>
          <a:prstGeom prst="rect">
            <a:avLst/>
          </a:prstGeom>
          <a:noFill/>
          <a:ln>
            <a:noFill/>
          </a:ln>
        </p:spPr>
        <p:style>
          <a:lnRef idx="0">
            <a:scrgbClr r="0" g="0" b="0"/>
          </a:lnRef>
          <a:fillRef idx="0">
            <a:scrgbClr r="0" g="0" b="0"/>
          </a:fillRef>
          <a:effectRef idx="0">
            <a:scrgbClr r="0" g="0" b="0"/>
          </a:effectRef>
          <a:fontRef idx="minor"/>
        </p:style>
        <p:txBody>
          <a:bodyPr lIns="376200" tIns="188280" rIns="376200" bIns="188280"/>
          <a:lstStyle/>
          <a:p>
            <a:pPr algn="ctr">
              <a:lnSpc>
                <a:spcPct val="100000"/>
              </a:lnSpc>
            </a:pPr>
            <a:r>
              <a:rPr lang="pt-BR" sz="6000" b="1" strike="noStrike" spc="-1">
                <a:solidFill>
                  <a:srgbClr val="000000"/>
                </a:solidFill>
                <a:uFill>
                  <a:solidFill>
                    <a:srgbClr val="FFFFFF"/>
                  </a:solidFill>
                </a:uFill>
                <a:latin typeface="Arial"/>
                <a:ea typeface="Microsoft YaHei"/>
              </a:rPr>
              <a:t>TÍTULO: SUBTÍTULO (se houver ) (escrita centralizada, letras maiúsculas, negrito, fonte maior) .</a:t>
            </a:r>
            <a:endParaRPr lang="pt-BR" sz="1800" b="0" strike="noStrike" spc="-1">
              <a:solidFill>
                <a:srgbClr val="000000"/>
              </a:solidFill>
              <a:uFill>
                <a:solidFill>
                  <a:srgbClr val="FFFFFF"/>
                </a:solidFill>
              </a:uFill>
              <a:latin typeface="Arial"/>
            </a:endParaRPr>
          </a:p>
        </p:txBody>
      </p:sp>
      <p:sp>
        <p:nvSpPr>
          <p:cNvPr id="38" name="CustomShape 3"/>
          <p:cNvSpPr/>
          <p:nvPr/>
        </p:nvSpPr>
        <p:spPr>
          <a:xfrm>
            <a:off x="2441880" y="6693840"/>
            <a:ext cx="23617800" cy="1595520"/>
          </a:xfrm>
          <a:prstGeom prst="rect">
            <a:avLst/>
          </a:prstGeom>
          <a:noFill/>
          <a:ln>
            <a:noFill/>
          </a:ln>
        </p:spPr>
        <p:style>
          <a:lnRef idx="0">
            <a:scrgbClr r="0" g="0" b="0"/>
          </a:lnRef>
          <a:fillRef idx="0">
            <a:scrgbClr r="0" g="0" b="0"/>
          </a:fillRef>
          <a:effectRef idx="0">
            <a:scrgbClr r="0" g="0" b="0"/>
          </a:effectRef>
          <a:fontRef idx="minor"/>
        </p:style>
        <p:txBody>
          <a:bodyPr lIns="376200" tIns="188280" rIns="376200" bIns="188280"/>
          <a:lstStyle/>
          <a:p>
            <a:pPr algn="ctr">
              <a:lnSpc>
                <a:spcPct val="100000"/>
              </a:lnSpc>
            </a:pPr>
            <a:r>
              <a:rPr lang="pt-BR" sz="4000" b="0" strike="noStrike" spc="-1">
                <a:solidFill>
                  <a:srgbClr val="000000"/>
                </a:solidFill>
                <a:uFill>
                  <a:solidFill>
                    <a:srgbClr val="FFFFFF"/>
                  </a:solidFill>
                </a:uFill>
                <a:latin typeface="Arial"/>
                <a:ea typeface="Microsoft YaHei"/>
              </a:rPr>
              <a:t>(Nome completo), vínculo institucional. (Nome completo), vínculo institucional.</a:t>
            </a:r>
            <a:endParaRPr lang="pt-BR" sz="1800" b="0" strike="noStrike" spc="-1">
              <a:solidFill>
                <a:srgbClr val="000000"/>
              </a:solidFill>
              <a:uFill>
                <a:solidFill>
                  <a:srgbClr val="FFFFFF"/>
                </a:solidFill>
              </a:uFill>
              <a:latin typeface="Arial"/>
            </a:endParaRPr>
          </a:p>
          <a:p>
            <a:pPr algn="ctr">
              <a:lnSpc>
                <a:spcPct val="100000"/>
              </a:lnSpc>
            </a:pPr>
            <a:r>
              <a:rPr lang="pt-BR" sz="4000" b="0" strike="noStrike" spc="-1">
                <a:solidFill>
                  <a:srgbClr val="000000"/>
                </a:solidFill>
                <a:uFill>
                  <a:solidFill>
                    <a:srgbClr val="FFFFFF"/>
                  </a:solidFill>
                </a:uFill>
                <a:latin typeface="Arial"/>
                <a:ea typeface="Microsoft YaHei"/>
              </a:rPr>
              <a:t>(Nome completo), vínculo institucional. (Nome completo), vínculo institucional.</a:t>
            </a:r>
            <a:endParaRPr lang="pt-BR" sz="1800" b="0" strike="noStrike" spc="-1">
              <a:solidFill>
                <a:srgbClr val="000000"/>
              </a:solidFill>
              <a:uFill>
                <a:solidFill>
                  <a:srgbClr val="FFFFFF"/>
                </a:solidFill>
              </a:uFill>
              <a:latin typeface="Arial"/>
            </a:endParaRPr>
          </a:p>
        </p:txBody>
      </p:sp>
      <p:sp>
        <p:nvSpPr>
          <p:cNvPr id="39" name="CustomShape 4"/>
          <p:cNvSpPr/>
          <p:nvPr/>
        </p:nvSpPr>
        <p:spPr>
          <a:xfrm>
            <a:off x="1322280" y="9661320"/>
            <a:ext cx="12928320" cy="28813320"/>
          </a:xfrm>
          <a:prstGeom prst="rect">
            <a:avLst/>
          </a:prstGeom>
          <a:noFill/>
          <a:ln>
            <a:noFill/>
          </a:ln>
        </p:spPr>
        <p:style>
          <a:lnRef idx="0">
            <a:scrgbClr r="0" g="0" b="0"/>
          </a:lnRef>
          <a:fillRef idx="0">
            <a:scrgbClr r="0" g="0" b="0"/>
          </a:fillRef>
          <a:effectRef idx="0">
            <a:scrgbClr r="0" g="0" b="0"/>
          </a:effectRef>
          <a:fontRef idx="minor"/>
        </p:style>
        <p:txBody>
          <a:bodyPr lIns="376200" tIns="188280" rIns="376200" bIns="188280"/>
          <a:lstStyle/>
          <a:p>
            <a:pPr>
              <a:lnSpc>
                <a:spcPct val="100000"/>
              </a:lnSpc>
            </a:pPr>
            <a:r>
              <a:rPr lang="pt-BR" sz="4800" b="1" strike="noStrike" spc="-1">
                <a:solidFill>
                  <a:srgbClr val="000000"/>
                </a:solidFill>
                <a:uFill>
                  <a:solidFill>
                    <a:srgbClr val="FFFFFF"/>
                  </a:solidFill>
                </a:uFill>
                <a:latin typeface="Arial"/>
                <a:ea typeface="Microsoft YaHei"/>
              </a:rPr>
              <a:t>INTRODUÇÃO</a:t>
            </a:r>
            <a:endParaRPr lang="pt-BR" sz="1800" b="0" strike="noStrike" spc="-1">
              <a:solidFill>
                <a:srgbClr val="000000"/>
              </a:solidFill>
              <a:uFill>
                <a:solidFill>
                  <a:srgbClr val="FFFFFF"/>
                </a:solidFill>
              </a:uFill>
              <a:latin typeface="Arial"/>
            </a:endParaRPr>
          </a:p>
          <a:p>
            <a:pPr>
              <a:lnSpc>
                <a:spcPct val="100000"/>
              </a:lnSpc>
            </a:pPr>
            <a:endParaRPr lang="pt-BR" sz="1800" b="0" strike="noStrike" spc="-1">
              <a:solidFill>
                <a:srgbClr val="000000"/>
              </a:solidFill>
              <a:uFill>
                <a:solidFill>
                  <a:srgbClr val="FFFFFF"/>
                </a:solidFill>
              </a:uFill>
              <a:latin typeface="Arial"/>
            </a:endParaRPr>
          </a:p>
          <a:p>
            <a:pPr algn="just">
              <a:lnSpc>
                <a:spcPct val="100000"/>
              </a:lnSpc>
            </a:pPr>
            <a:r>
              <a:rPr lang="pt-BR" sz="4200" b="0" strike="noStrike" spc="-1">
                <a:solidFill>
                  <a:srgbClr val="000000"/>
                </a:solidFill>
                <a:uFill>
                  <a:solidFill>
                    <a:srgbClr val="FFFFFF"/>
                  </a:solidFill>
                </a:uFill>
                <a:latin typeface="Arial"/>
                <a:ea typeface="Microsoft YaHei"/>
              </a:rPr>
              <a:t>Algumas sugestões sobre a organização textual e apresentação  gráfica de pôsteres para a Semana de Ensino Pesquisa e Extensão:</a:t>
            </a:r>
            <a:endParaRPr lang="pt-BR" sz="1800" b="0" strike="noStrike" spc="-1">
              <a:solidFill>
                <a:srgbClr val="000000"/>
              </a:solidFill>
              <a:uFill>
                <a:solidFill>
                  <a:srgbClr val="FFFFFF"/>
                </a:solidFill>
              </a:uFill>
              <a:latin typeface="Arial"/>
            </a:endParaRPr>
          </a:p>
          <a:p>
            <a:pPr>
              <a:lnSpc>
                <a:spcPct val="100000"/>
              </a:lnSpc>
            </a:pPr>
            <a:endParaRPr lang="pt-BR" sz="1800" b="0" strike="noStrike" spc="-1">
              <a:solidFill>
                <a:srgbClr val="000000"/>
              </a:solidFill>
              <a:uFill>
                <a:solidFill>
                  <a:srgbClr val="FFFFFF"/>
                </a:solidFill>
              </a:uFill>
              <a:latin typeface="Arial"/>
            </a:endParaRPr>
          </a:p>
          <a:p>
            <a:pPr marL="743040" indent="-742320" algn="just">
              <a:lnSpc>
                <a:spcPct val="100000"/>
              </a:lnSpc>
              <a:buClr>
                <a:srgbClr val="000000"/>
              </a:buClr>
              <a:buFont typeface="Calibri Light"/>
              <a:buAutoNum type="alphaLcParenR"/>
            </a:pPr>
            <a:r>
              <a:rPr lang="pt-BR" sz="4200" b="0" strike="noStrike" spc="-1">
                <a:solidFill>
                  <a:srgbClr val="000000"/>
                </a:solidFill>
                <a:uFill>
                  <a:solidFill>
                    <a:srgbClr val="FFFFFF"/>
                  </a:solidFill>
                </a:uFill>
                <a:latin typeface="Arial"/>
                <a:ea typeface="Microsoft YaHei"/>
              </a:rPr>
              <a:t>O conteúdo deve ser  autoexplicativo, sintético e   refletir a   essência do trabalho.  As seções devem ser organizadas, preferencialmente, seguindo uma ordem lógica, como no roteiro: título, nome dos autores e vínculo institucional, introdução, objetivos, material e métodos, resultados e discussão, conclusão e referências;</a:t>
            </a:r>
            <a:endParaRPr lang="pt-BR" sz="1800" b="0" strike="noStrike" spc="-1">
              <a:solidFill>
                <a:srgbClr val="000000"/>
              </a:solidFill>
              <a:uFill>
                <a:solidFill>
                  <a:srgbClr val="FFFFFF"/>
                </a:solidFill>
              </a:uFill>
              <a:latin typeface="Arial"/>
            </a:endParaRPr>
          </a:p>
          <a:p>
            <a:pPr marL="743040" indent="-742320" algn="just">
              <a:lnSpc>
                <a:spcPct val="100000"/>
              </a:lnSpc>
              <a:buClr>
                <a:srgbClr val="000000"/>
              </a:buClr>
              <a:buFont typeface="Calibri Light"/>
              <a:buAutoNum type="alphaLcParenR"/>
            </a:pPr>
            <a:r>
              <a:rPr lang="pt-BR" sz="4200" b="0" strike="noStrike" spc="-1">
                <a:solidFill>
                  <a:srgbClr val="000000"/>
                </a:solidFill>
                <a:uFill>
                  <a:solidFill>
                    <a:srgbClr val="FFFFFF"/>
                  </a:solidFill>
                </a:uFill>
                <a:latin typeface="Arial"/>
                <a:ea typeface="Microsoft YaHei"/>
              </a:rPr>
              <a:t>organizar as informações  em colunas facilita a leitura;</a:t>
            </a:r>
            <a:endParaRPr lang="pt-BR" sz="1800" b="0" strike="noStrike" spc="-1">
              <a:solidFill>
                <a:srgbClr val="000000"/>
              </a:solidFill>
              <a:uFill>
                <a:solidFill>
                  <a:srgbClr val="FFFFFF"/>
                </a:solidFill>
              </a:uFill>
              <a:latin typeface="Arial"/>
            </a:endParaRPr>
          </a:p>
          <a:p>
            <a:pPr marL="743040" indent="-742320" algn="just">
              <a:lnSpc>
                <a:spcPct val="100000"/>
              </a:lnSpc>
              <a:buClr>
                <a:srgbClr val="000000"/>
              </a:buClr>
              <a:buFont typeface="Calibri Light"/>
              <a:buAutoNum type="alphaLcParenR"/>
            </a:pPr>
            <a:r>
              <a:rPr lang="pt-BR" sz="4200" b="0" strike="noStrike" spc="-1">
                <a:solidFill>
                  <a:srgbClr val="000000"/>
                </a:solidFill>
                <a:uFill>
                  <a:solidFill>
                    <a:srgbClr val="FFFFFF"/>
                  </a:solidFill>
                </a:uFill>
                <a:latin typeface="Arial"/>
                <a:ea typeface="Microsoft YaHei"/>
              </a:rPr>
              <a:t>sempre que possível, apresente ilustrações que facilitem o entendimento (siga as normas de referência, assim como na submissão do artigo);</a:t>
            </a:r>
            <a:endParaRPr lang="pt-BR" sz="1800" b="0" strike="noStrike" spc="-1">
              <a:solidFill>
                <a:srgbClr val="000000"/>
              </a:solidFill>
              <a:uFill>
                <a:solidFill>
                  <a:srgbClr val="FFFFFF"/>
                </a:solidFill>
              </a:uFill>
              <a:latin typeface="Arial"/>
            </a:endParaRPr>
          </a:p>
          <a:p>
            <a:pPr marL="743040" indent="-742320" algn="just">
              <a:lnSpc>
                <a:spcPct val="100000"/>
              </a:lnSpc>
              <a:buClr>
                <a:srgbClr val="000000"/>
              </a:buClr>
              <a:buFont typeface="Calibri Light"/>
              <a:buAutoNum type="alphaLcParenR"/>
            </a:pPr>
            <a:r>
              <a:rPr lang="pt-BR" sz="4200" b="0" strike="noStrike" spc="-1">
                <a:solidFill>
                  <a:srgbClr val="000000"/>
                </a:solidFill>
                <a:uFill>
                  <a:solidFill>
                    <a:srgbClr val="FFFFFF"/>
                  </a:solidFill>
                </a:uFill>
                <a:latin typeface="Arial"/>
                <a:ea typeface="Microsoft YaHei"/>
              </a:rPr>
              <a:t>o texto do Pôster deve ser legível a uma distância de pelo menos 1,5 m, sendo que o  título possui uma fonte maior do que o conteúdo textual e os títulos de seções devem ser destacados. O tamanho e a fonte neste modelo são sugestões;</a:t>
            </a:r>
            <a:endParaRPr lang="pt-BR" sz="1800" b="0" strike="noStrike" spc="-1">
              <a:solidFill>
                <a:srgbClr val="000000"/>
              </a:solidFill>
              <a:uFill>
                <a:solidFill>
                  <a:srgbClr val="FFFFFF"/>
                </a:solidFill>
              </a:uFill>
              <a:latin typeface="Arial"/>
            </a:endParaRPr>
          </a:p>
          <a:p>
            <a:pPr marL="743040" indent="-742320" algn="just">
              <a:lnSpc>
                <a:spcPct val="100000"/>
              </a:lnSpc>
              <a:buClr>
                <a:srgbClr val="000000"/>
              </a:buClr>
              <a:buFont typeface="Calibri Light"/>
              <a:buAutoNum type="alphaLcParenR"/>
            </a:pPr>
            <a:r>
              <a:rPr lang="pt-BR" sz="4200" b="0" strike="noStrike" spc="-1">
                <a:solidFill>
                  <a:srgbClr val="000000"/>
                </a:solidFill>
                <a:uFill>
                  <a:solidFill>
                    <a:srgbClr val="FFFFFF"/>
                  </a:solidFill>
                </a:uFill>
                <a:latin typeface="Arial"/>
                <a:ea typeface="Microsoft YaHei"/>
              </a:rPr>
              <a:t>o tamanho do Pôster: largura – 80cm;  altura – 120cm (este modelo já está configurado nesta dimensão);</a:t>
            </a:r>
            <a:endParaRPr lang="pt-BR" sz="1800" b="0" strike="noStrike" spc="-1">
              <a:solidFill>
                <a:srgbClr val="000000"/>
              </a:solidFill>
              <a:uFill>
                <a:solidFill>
                  <a:srgbClr val="FFFFFF"/>
                </a:solidFill>
              </a:uFill>
              <a:latin typeface="Arial"/>
            </a:endParaRPr>
          </a:p>
          <a:p>
            <a:pPr>
              <a:lnSpc>
                <a:spcPct val="100000"/>
              </a:lnSpc>
            </a:pPr>
            <a:endParaRPr lang="pt-BR" sz="1800" b="0" strike="noStrike" spc="-1">
              <a:solidFill>
                <a:srgbClr val="000000"/>
              </a:solidFill>
              <a:uFill>
                <a:solidFill>
                  <a:srgbClr val="FFFFFF"/>
                </a:solidFill>
              </a:uFill>
              <a:latin typeface="Arial"/>
            </a:endParaRPr>
          </a:p>
          <a:p>
            <a:pPr>
              <a:lnSpc>
                <a:spcPct val="100000"/>
              </a:lnSpc>
            </a:pPr>
            <a:endParaRPr lang="pt-BR" sz="1800" b="0" strike="noStrike" spc="-1">
              <a:solidFill>
                <a:srgbClr val="000000"/>
              </a:solidFill>
              <a:uFill>
                <a:solidFill>
                  <a:srgbClr val="FFFFFF"/>
                </a:solidFill>
              </a:uFill>
              <a:latin typeface="Arial"/>
            </a:endParaRPr>
          </a:p>
          <a:p>
            <a:pPr>
              <a:lnSpc>
                <a:spcPct val="100000"/>
              </a:lnSpc>
            </a:pPr>
            <a:r>
              <a:rPr lang="pt-BR" sz="4800" b="1" strike="noStrike" spc="-1">
                <a:solidFill>
                  <a:srgbClr val="000000"/>
                </a:solidFill>
                <a:uFill>
                  <a:solidFill>
                    <a:srgbClr val="FFFFFF"/>
                  </a:solidFill>
                </a:uFill>
                <a:latin typeface="Arial"/>
                <a:ea typeface="Microsoft YaHei"/>
              </a:rPr>
              <a:t>OBJETIVOS</a:t>
            </a:r>
            <a:endParaRPr lang="pt-BR" sz="1800" b="0" strike="noStrike" spc="-1">
              <a:solidFill>
                <a:srgbClr val="000000"/>
              </a:solidFill>
              <a:uFill>
                <a:solidFill>
                  <a:srgbClr val="FFFFFF"/>
                </a:solidFill>
              </a:uFill>
              <a:latin typeface="Arial"/>
            </a:endParaRPr>
          </a:p>
          <a:p>
            <a:pPr>
              <a:lnSpc>
                <a:spcPct val="100000"/>
              </a:lnSpc>
            </a:pPr>
            <a:endParaRPr lang="pt-BR" sz="1800" b="0" strike="noStrike" spc="-1">
              <a:solidFill>
                <a:srgbClr val="000000"/>
              </a:solidFill>
              <a:uFill>
                <a:solidFill>
                  <a:srgbClr val="FFFFFF"/>
                </a:solidFill>
              </a:uFill>
              <a:latin typeface="Arial"/>
            </a:endParaRPr>
          </a:p>
          <a:p>
            <a:pPr>
              <a:lnSpc>
                <a:spcPct val="100000"/>
              </a:lnSpc>
            </a:pPr>
            <a:r>
              <a:rPr lang="pt-BR" sz="4200" b="0" strike="noStrike" spc="-1">
                <a:solidFill>
                  <a:srgbClr val="000000"/>
                </a:solidFill>
                <a:uFill>
                  <a:solidFill>
                    <a:srgbClr val="FFFFFF"/>
                  </a:solidFill>
                </a:uFill>
                <a:latin typeface="Arial"/>
                <a:ea typeface="Microsoft YaHei"/>
              </a:rPr>
              <a:t>Descreva os objetivos aqui, caso utilize tópicos, use-os assim:</a:t>
            </a:r>
            <a:endParaRPr lang="pt-BR" sz="1800" b="0" strike="noStrike" spc="-1">
              <a:solidFill>
                <a:srgbClr val="000000"/>
              </a:solidFill>
              <a:uFill>
                <a:solidFill>
                  <a:srgbClr val="FFFFFF"/>
                </a:solidFill>
              </a:uFill>
              <a:latin typeface="Arial"/>
            </a:endParaRPr>
          </a:p>
          <a:p>
            <a:pPr marL="1257480" indent="-570960">
              <a:lnSpc>
                <a:spcPct val="100000"/>
              </a:lnSpc>
              <a:buClr>
                <a:srgbClr val="000000"/>
              </a:buClr>
              <a:buFont typeface="Wingdings" charset="2"/>
              <a:buChar char=""/>
            </a:pPr>
            <a:r>
              <a:rPr lang="pt-BR" sz="4200" b="0" strike="noStrike" spc="-1">
                <a:solidFill>
                  <a:srgbClr val="000000"/>
                </a:solidFill>
                <a:uFill>
                  <a:solidFill>
                    <a:srgbClr val="FFFFFF"/>
                  </a:solidFill>
                </a:uFill>
                <a:latin typeface="Arial"/>
                <a:ea typeface="Microsoft YaHei"/>
              </a:rPr>
              <a:t>Seu texto aqui.</a:t>
            </a:r>
            <a:endParaRPr lang="pt-BR" sz="1800" b="0" strike="noStrike" spc="-1">
              <a:solidFill>
                <a:srgbClr val="000000"/>
              </a:solidFill>
              <a:uFill>
                <a:solidFill>
                  <a:srgbClr val="FFFFFF"/>
                </a:solidFill>
              </a:uFill>
              <a:latin typeface="Arial"/>
            </a:endParaRPr>
          </a:p>
          <a:p>
            <a:pPr marL="1257480" indent="-570960">
              <a:lnSpc>
                <a:spcPct val="100000"/>
              </a:lnSpc>
              <a:buClr>
                <a:srgbClr val="000000"/>
              </a:buClr>
              <a:buFont typeface="Wingdings" charset="2"/>
              <a:buChar char=""/>
            </a:pPr>
            <a:r>
              <a:rPr lang="pt-BR" sz="4200" b="0" strike="noStrike" spc="-1">
                <a:solidFill>
                  <a:srgbClr val="000000"/>
                </a:solidFill>
                <a:uFill>
                  <a:solidFill>
                    <a:srgbClr val="FFFFFF"/>
                  </a:solidFill>
                </a:uFill>
                <a:latin typeface="Arial"/>
                <a:ea typeface="Microsoft YaHei"/>
              </a:rPr>
              <a:t>Seu texto aqui.</a:t>
            </a:r>
            <a:endParaRPr lang="pt-BR" sz="1800" b="0" strike="noStrike" spc="-1">
              <a:solidFill>
                <a:srgbClr val="000000"/>
              </a:solidFill>
              <a:uFill>
                <a:solidFill>
                  <a:srgbClr val="FFFFFF"/>
                </a:solidFill>
              </a:uFill>
              <a:latin typeface="Arial"/>
            </a:endParaRPr>
          </a:p>
          <a:p>
            <a:pPr>
              <a:lnSpc>
                <a:spcPct val="100000"/>
              </a:lnSpc>
            </a:pPr>
            <a:endParaRPr lang="pt-BR" sz="1800" b="0" strike="noStrike" spc="-1">
              <a:solidFill>
                <a:srgbClr val="000000"/>
              </a:solidFill>
              <a:uFill>
                <a:solidFill>
                  <a:srgbClr val="FFFFFF"/>
                </a:solidFill>
              </a:uFill>
              <a:latin typeface="Arial"/>
            </a:endParaRPr>
          </a:p>
          <a:p>
            <a:pPr>
              <a:lnSpc>
                <a:spcPct val="100000"/>
              </a:lnSpc>
            </a:pPr>
            <a:endParaRPr lang="pt-BR" sz="1800" b="0" strike="noStrike" spc="-1">
              <a:solidFill>
                <a:srgbClr val="000000"/>
              </a:solidFill>
              <a:uFill>
                <a:solidFill>
                  <a:srgbClr val="FFFFFF"/>
                </a:solidFill>
              </a:uFill>
              <a:latin typeface="Arial"/>
            </a:endParaRPr>
          </a:p>
          <a:p>
            <a:pPr>
              <a:lnSpc>
                <a:spcPct val="100000"/>
              </a:lnSpc>
            </a:pPr>
            <a:r>
              <a:rPr lang="pt-BR" sz="4800" b="1" strike="noStrike" spc="-1">
                <a:solidFill>
                  <a:srgbClr val="000000"/>
                </a:solidFill>
                <a:uFill>
                  <a:solidFill>
                    <a:srgbClr val="FFFFFF"/>
                  </a:solidFill>
                </a:uFill>
                <a:latin typeface="Arial"/>
                <a:ea typeface="Microsoft YaHei"/>
              </a:rPr>
              <a:t>MATERIAL E MÉTODOS</a:t>
            </a:r>
            <a:endParaRPr lang="pt-BR" sz="1800" b="0" strike="noStrike" spc="-1">
              <a:solidFill>
                <a:srgbClr val="000000"/>
              </a:solidFill>
              <a:uFill>
                <a:solidFill>
                  <a:srgbClr val="FFFFFF"/>
                </a:solidFill>
              </a:uFill>
              <a:latin typeface="Arial"/>
            </a:endParaRPr>
          </a:p>
          <a:p>
            <a:pPr>
              <a:lnSpc>
                <a:spcPct val="100000"/>
              </a:lnSpc>
            </a:pPr>
            <a:endParaRPr lang="pt-BR" sz="1800" b="0" strike="noStrike" spc="-1">
              <a:solidFill>
                <a:srgbClr val="000000"/>
              </a:solidFill>
              <a:uFill>
                <a:solidFill>
                  <a:srgbClr val="FFFFFF"/>
                </a:solidFill>
              </a:uFill>
              <a:latin typeface="Arial"/>
            </a:endParaRPr>
          </a:p>
          <a:p>
            <a:pPr algn="just">
              <a:lnSpc>
                <a:spcPct val="100000"/>
              </a:lnSpc>
            </a:pPr>
            <a:r>
              <a:rPr lang="pt-BR" sz="4200" b="0" strike="noStrike" spc="-1">
                <a:solidFill>
                  <a:srgbClr val="000000"/>
                </a:solidFill>
                <a:uFill>
                  <a:solidFill>
                    <a:srgbClr val="FFFFFF"/>
                  </a:solidFill>
                </a:uFill>
                <a:latin typeface="Arial"/>
                <a:ea typeface="Microsoft YaHei"/>
              </a:rPr>
              <a:t>Seu texto aqui. Seu texto aqui. Seu texto aqui. </a:t>
            </a:r>
            <a:endParaRPr lang="pt-BR" sz="1800" b="0" strike="noStrike" spc="-1">
              <a:solidFill>
                <a:srgbClr val="000000"/>
              </a:solidFill>
              <a:uFill>
                <a:solidFill>
                  <a:srgbClr val="FFFFFF"/>
                </a:solidFill>
              </a:uFill>
              <a:latin typeface="Arial"/>
            </a:endParaRPr>
          </a:p>
          <a:p>
            <a:pPr algn="just">
              <a:lnSpc>
                <a:spcPct val="100000"/>
              </a:lnSpc>
            </a:pPr>
            <a:r>
              <a:rPr lang="pt-BR" sz="4200" b="0" strike="noStrike" spc="-1">
                <a:solidFill>
                  <a:srgbClr val="000000"/>
                </a:solidFill>
                <a:uFill>
                  <a:solidFill>
                    <a:srgbClr val="FFFFFF"/>
                  </a:solidFill>
                </a:uFill>
                <a:latin typeface="Arial"/>
                <a:ea typeface="Microsoft YaHei"/>
              </a:rPr>
              <a:t>Seu texto aqui. Seu texto aqui. Seu texto aqui. Seu texto aqui. Seu texto aqui. Seu texto aqui. </a:t>
            </a:r>
            <a:endParaRPr lang="pt-BR" sz="1800" b="0" strike="noStrike" spc="-1">
              <a:solidFill>
                <a:srgbClr val="000000"/>
              </a:solidFill>
              <a:uFill>
                <a:solidFill>
                  <a:srgbClr val="FFFFFF"/>
                </a:solidFill>
              </a:uFill>
              <a:latin typeface="Arial"/>
            </a:endParaRPr>
          </a:p>
        </p:txBody>
      </p:sp>
      <p:sp>
        <p:nvSpPr>
          <p:cNvPr id="40" name="Line 5"/>
          <p:cNvSpPr/>
          <p:nvPr/>
        </p:nvSpPr>
        <p:spPr>
          <a:xfrm flipV="1">
            <a:off x="0" y="39224520"/>
            <a:ext cx="28800360" cy="67680"/>
          </a:xfrm>
          <a:prstGeom prst="line">
            <a:avLst/>
          </a:prstGeom>
          <a:ln>
            <a:solidFill>
              <a:srgbClr val="B1510F"/>
            </a:solidFill>
            <a:round/>
          </a:ln>
        </p:spPr>
        <p:style>
          <a:lnRef idx="1">
            <a:schemeClr val="accent1"/>
          </a:lnRef>
          <a:fillRef idx="0">
            <a:schemeClr val="accent1"/>
          </a:fillRef>
          <a:effectRef idx="0">
            <a:schemeClr val="accent1"/>
          </a:effectRef>
          <a:fontRef idx="minor"/>
        </p:style>
      </p:sp>
      <p:sp>
        <p:nvSpPr>
          <p:cNvPr id="41" name="CustomShape 6"/>
          <p:cNvSpPr/>
          <p:nvPr/>
        </p:nvSpPr>
        <p:spPr>
          <a:xfrm>
            <a:off x="1322280" y="40281480"/>
            <a:ext cx="25332480" cy="2025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6350" b="0" strike="noStrike" spc="-1">
                <a:solidFill>
                  <a:srgbClr val="FF0000"/>
                </a:solidFill>
                <a:uFill>
                  <a:solidFill>
                    <a:srgbClr val="FFFFFF"/>
                  </a:solidFill>
                </a:uFill>
                <a:latin typeface="Calibri"/>
                <a:ea typeface="DejaVu Sans"/>
              </a:rPr>
              <a:t>Espaço para inserir as logomarcas do grupo de pesquisa, projeto de extensão e afins. (não encostar as imagens nas margens.) [apagar essa caixa de texto].</a:t>
            </a:r>
            <a:endParaRPr lang="pt-BR" sz="1800" b="0" strike="noStrike" spc="-1">
              <a:solidFill>
                <a:srgbClr val="000000"/>
              </a:solidFill>
              <a:uFill>
                <a:solidFill>
                  <a:srgbClr val="FFFFFF"/>
                </a:solidFill>
              </a:uFill>
              <a:latin typeface="Arial"/>
            </a:endParaRPr>
          </a:p>
        </p:txBody>
      </p:sp>
      <p:grpSp>
        <p:nvGrpSpPr>
          <p:cNvPr id="6" name="Agrupar 5">
            <a:extLst>
              <a:ext uri="{FF2B5EF4-FFF2-40B4-BE49-F238E27FC236}">
                <a16:creationId xmlns:a16="http://schemas.microsoft.com/office/drawing/2014/main" id="{4BE24B55-303E-4103-9A26-348C8AD64B10}"/>
              </a:ext>
            </a:extLst>
          </p:cNvPr>
          <p:cNvGrpSpPr/>
          <p:nvPr/>
        </p:nvGrpSpPr>
        <p:grpSpPr>
          <a:xfrm>
            <a:off x="-65" y="-222299"/>
            <a:ext cx="28800425" cy="3700355"/>
            <a:chOff x="-65" y="-222299"/>
            <a:chExt cx="28800425" cy="3700355"/>
          </a:xfrm>
        </p:grpSpPr>
        <p:pic>
          <p:nvPicPr>
            <p:cNvPr id="3" name="Imagem 2" descr="Uma imagem contendo texto&#10;&#10;Descrição gerada com alta confiança">
              <a:extLst>
                <a:ext uri="{FF2B5EF4-FFF2-40B4-BE49-F238E27FC236}">
                  <a16:creationId xmlns:a16="http://schemas.microsoft.com/office/drawing/2014/main" id="{8BA22B3E-2055-4514-8C48-899B99F265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 y="-222298"/>
              <a:ext cx="28800425" cy="3602338"/>
            </a:xfrm>
            <a:prstGeom prst="rect">
              <a:avLst/>
            </a:prstGeom>
          </p:spPr>
        </p:pic>
        <p:pic>
          <p:nvPicPr>
            <p:cNvPr id="5" name="Imagem 4">
              <a:extLst>
                <a:ext uri="{FF2B5EF4-FFF2-40B4-BE49-F238E27FC236}">
                  <a16:creationId xmlns:a16="http://schemas.microsoft.com/office/drawing/2014/main" id="{0B0C8D00-DFDE-4A95-B4E4-EB4427AC21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 y="-222299"/>
              <a:ext cx="2878732" cy="3700355"/>
            </a:xfrm>
            <a:prstGeom prst="rect">
              <a:avLst/>
            </a:prstGeom>
          </p:spPr>
        </p:pic>
      </p:gr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148</TotalTime>
  <Words>691</Words>
  <Application>Microsoft Office PowerPoint</Application>
  <PresentationFormat>Personalizar</PresentationFormat>
  <Paragraphs>48</Paragraphs>
  <Slides>1</Slides>
  <Notes>0</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1</vt:i4>
      </vt:variant>
    </vt:vector>
  </HeadingPairs>
  <TitlesOfParts>
    <vt:vector size="9" baseType="lpstr">
      <vt:lpstr>Microsoft YaHei</vt:lpstr>
      <vt:lpstr>Arial</vt:lpstr>
      <vt:lpstr>Calibri</vt:lpstr>
      <vt:lpstr>Calibri Light</vt:lpstr>
      <vt:lpstr>DejaVu Sans</vt:lpstr>
      <vt:lpstr>Symbol</vt:lpstr>
      <vt:lpstr>Wingdings</vt:lpstr>
      <vt:lpstr>Office Theme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subject/>
  <dc:creator>Raquel Rybandt</dc:creator>
  <dc:description/>
  <cp:lastModifiedBy>Fábio André Negri Balbo</cp:lastModifiedBy>
  <cp:revision>15</cp:revision>
  <dcterms:created xsi:type="dcterms:W3CDTF">2015-09-29T22:16:54Z</dcterms:created>
  <dcterms:modified xsi:type="dcterms:W3CDTF">2018-06-02T01:25:21Z</dcterms:modified>
  <dc:language>pt-BR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Personalizar</vt:lpwstr>
  </property>
  <property fmtid="{D5CDD505-2E9C-101B-9397-08002B2CF9AE}" pid="9" name="ScaleCrop">
    <vt:bool>false</vt:bool>
  </property>
  <property fmtid="{D5CDD505-2E9C-101B-9397-08002B2CF9AE}" pid="10" name="ShareDoc">
    <vt:bool>false</vt:bool>
  </property>
  <property fmtid="{D5CDD505-2E9C-101B-9397-08002B2CF9AE}" pid="11" name="Slides">
    <vt:i4>1</vt:i4>
  </property>
</Properties>
</file>