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43200000" cx="2880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6">
          <p15:clr>
            <a:srgbClr val="747775"/>
          </p15:clr>
        </p15:guide>
        <p15:guide id="2" pos="907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6" orient="horz"/>
        <p:guide pos="907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86324" y="685800"/>
            <a:ext cx="228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86324" y="685800"/>
            <a:ext cx="228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981759" y="6253648"/>
            <a:ext cx="26836500" cy="17239800"/>
          </a:xfrm>
          <a:prstGeom prst="rect">
            <a:avLst/>
          </a:prstGeom>
        </p:spPr>
        <p:txBody>
          <a:bodyPr anchorCtr="0" anchor="b" bIns="455025" lIns="455025" spcFirstLastPara="1" rIns="455025" wrap="square" tIns="4550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1pPr>
            <a:lvl2pPr lvl="1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2pPr>
            <a:lvl3pPr lvl="2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3pPr>
            <a:lvl4pPr lvl="3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4pPr>
            <a:lvl5pPr lvl="4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5pPr>
            <a:lvl6pPr lvl="5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6pPr>
            <a:lvl7pPr lvl="6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7pPr>
            <a:lvl8pPr lvl="7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8pPr>
            <a:lvl9pPr lvl="8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981732" y="23803675"/>
            <a:ext cx="26836500" cy="6657000"/>
          </a:xfrm>
          <a:prstGeom prst="rect">
            <a:avLst/>
          </a:prstGeom>
        </p:spPr>
        <p:txBody>
          <a:bodyPr anchorCtr="0" anchor="t" bIns="455025" lIns="455025" spcFirstLastPara="1" rIns="455025" wrap="square" tIns="4550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6684906" y="39166125"/>
            <a:ext cx="1728300" cy="3305700"/>
          </a:xfrm>
          <a:prstGeom prst="rect">
            <a:avLst/>
          </a:prstGeom>
        </p:spPr>
        <p:txBody>
          <a:bodyPr anchorCtr="0" anchor="ctr" bIns="455025" lIns="455025" spcFirstLastPara="1" rIns="455025" wrap="square" tIns="4550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981732" y="9290289"/>
            <a:ext cx="26836500" cy="16491300"/>
          </a:xfrm>
          <a:prstGeom prst="rect">
            <a:avLst/>
          </a:prstGeom>
        </p:spPr>
        <p:txBody>
          <a:bodyPr anchorCtr="0" anchor="b" bIns="455025" lIns="455025" spcFirstLastPara="1" rIns="455025" wrap="square" tIns="4550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9700"/>
              <a:buNone/>
              <a:defRPr sz="59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9700"/>
              <a:buNone/>
              <a:defRPr sz="59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9700"/>
              <a:buNone/>
              <a:defRPr sz="59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9700"/>
              <a:buNone/>
              <a:defRPr sz="59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9700"/>
              <a:buNone/>
              <a:defRPr sz="59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9700"/>
              <a:buNone/>
              <a:defRPr sz="59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9700"/>
              <a:buNone/>
              <a:defRPr sz="59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9700"/>
              <a:buNone/>
              <a:defRPr sz="59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9700"/>
              <a:buNone/>
              <a:defRPr sz="59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981732" y="26475381"/>
            <a:ext cx="26836500" cy="10925400"/>
          </a:xfrm>
          <a:prstGeom prst="rect">
            <a:avLst/>
          </a:prstGeom>
        </p:spPr>
        <p:txBody>
          <a:bodyPr anchorCtr="0" anchor="t" bIns="455025" lIns="455025" spcFirstLastPara="1" rIns="455025" wrap="square" tIns="455025">
            <a:normAutofit/>
          </a:bodyPr>
          <a:lstStyle>
            <a:lvl1pPr indent="-793750" lvl="0" marL="457200" algn="ctr">
              <a:spcBef>
                <a:spcPts val="0"/>
              </a:spcBef>
              <a:spcAft>
                <a:spcPts val="0"/>
              </a:spcAft>
              <a:buSzPts val="8900"/>
              <a:buChar char="●"/>
              <a:defRPr/>
            </a:lvl1pPr>
            <a:lvl2pPr indent="-673100" lvl="1" marL="914400" algn="ctr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2pPr>
            <a:lvl3pPr indent="-673100" lvl="2" marL="1371600" algn="ctr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3pPr>
            <a:lvl4pPr indent="-673100" lvl="3" marL="1828800" algn="ctr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4pPr>
            <a:lvl5pPr indent="-673100" lvl="4" marL="2286000" algn="ctr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5pPr>
            <a:lvl6pPr indent="-673100" lvl="5" marL="2743200" algn="ctr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6pPr>
            <a:lvl7pPr indent="-673100" lvl="6" marL="3200400" algn="ctr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7pPr>
            <a:lvl8pPr indent="-673100" lvl="7" marL="3657600" algn="ctr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8pPr>
            <a:lvl9pPr indent="-673100" lvl="8" marL="4114800" algn="ctr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6684906" y="39166125"/>
            <a:ext cx="1728300" cy="3305700"/>
          </a:xfrm>
          <a:prstGeom prst="rect">
            <a:avLst/>
          </a:prstGeom>
        </p:spPr>
        <p:txBody>
          <a:bodyPr anchorCtr="0" anchor="ctr" bIns="455025" lIns="455025" spcFirstLastPara="1" rIns="455025" wrap="square" tIns="4550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6684906" y="39166125"/>
            <a:ext cx="1728300" cy="3305700"/>
          </a:xfrm>
          <a:prstGeom prst="rect">
            <a:avLst/>
          </a:prstGeom>
        </p:spPr>
        <p:txBody>
          <a:bodyPr anchorCtr="0" anchor="ctr" bIns="455025" lIns="455025" spcFirstLastPara="1" rIns="455025" wrap="square" tIns="4550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981732" y="18064882"/>
            <a:ext cx="26836500" cy="7070100"/>
          </a:xfrm>
          <a:prstGeom prst="rect">
            <a:avLst/>
          </a:prstGeom>
        </p:spPr>
        <p:txBody>
          <a:bodyPr anchorCtr="0" anchor="ctr" bIns="455025" lIns="455025" spcFirstLastPara="1" rIns="455025" wrap="square" tIns="4550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6684906" y="39166125"/>
            <a:ext cx="1728300" cy="3305700"/>
          </a:xfrm>
          <a:prstGeom prst="rect">
            <a:avLst/>
          </a:prstGeom>
        </p:spPr>
        <p:txBody>
          <a:bodyPr anchorCtr="0" anchor="ctr" bIns="455025" lIns="455025" spcFirstLastPara="1" rIns="455025" wrap="square" tIns="4550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981732" y="3737743"/>
            <a:ext cx="26836500" cy="4809900"/>
          </a:xfrm>
          <a:prstGeom prst="rect">
            <a:avLst/>
          </a:prstGeom>
        </p:spPr>
        <p:txBody>
          <a:bodyPr anchorCtr="0" anchor="t" bIns="455025" lIns="455025" spcFirstLastPara="1" rIns="455025" wrap="square" tIns="4550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981732" y="9679580"/>
            <a:ext cx="26836500" cy="28694100"/>
          </a:xfrm>
          <a:prstGeom prst="rect">
            <a:avLst/>
          </a:prstGeom>
        </p:spPr>
        <p:txBody>
          <a:bodyPr anchorCtr="0" anchor="t" bIns="455025" lIns="455025" spcFirstLastPara="1" rIns="455025" wrap="square" tIns="455025">
            <a:normAutofit/>
          </a:bodyPr>
          <a:lstStyle>
            <a:lvl1pPr indent="-793750" lvl="0" marL="457200">
              <a:spcBef>
                <a:spcPts val="0"/>
              </a:spcBef>
              <a:spcAft>
                <a:spcPts val="0"/>
              </a:spcAft>
              <a:buSzPts val="8900"/>
              <a:buChar char="●"/>
              <a:defRPr/>
            </a:lvl1pPr>
            <a:lvl2pPr indent="-673100" lvl="1" marL="9144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2pPr>
            <a:lvl3pPr indent="-673100" lvl="2" marL="13716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3pPr>
            <a:lvl4pPr indent="-673100" lvl="3" marL="1828800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4pPr>
            <a:lvl5pPr indent="-673100" lvl="4" marL="22860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5pPr>
            <a:lvl6pPr indent="-673100" lvl="5" marL="27432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6pPr>
            <a:lvl7pPr indent="-673100" lvl="6" marL="3200400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7pPr>
            <a:lvl8pPr indent="-673100" lvl="7" marL="36576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8pPr>
            <a:lvl9pPr indent="-673100" lvl="8" marL="41148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6684906" y="39166125"/>
            <a:ext cx="1728300" cy="3305700"/>
          </a:xfrm>
          <a:prstGeom prst="rect">
            <a:avLst/>
          </a:prstGeom>
        </p:spPr>
        <p:txBody>
          <a:bodyPr anchorCtr="0" anchor="ctr" bIns="455025" lIns="455025" spcFirstLastPara="1" rIns="455025" wrap="square" tIns="4550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981732" y="3737743"/>
            <a:ext cx="26836500" cy="4809900"/>
          </a:xfrm>
          <a:prstGeom prst="rect">
            <a:avLst/>
          </a:prstGeom>
        </p:spPr>
        <p:txBody>
          <a:bodyPr anchorCtr="0" anchor="t" bIns="455025" lIns="455025" spcFirstLastPara="1" rIns="455025" wrap="square" tIns="4550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981732" y="9679580"/>
            <a:ext cx="12598200" cy="28694100"/>
          </a:xfrm>
          <a:prstGeom prst="rect">
            <a:avLst/>
          </a:prstGeom>
        </p:spPr>
        <p:txBody>
          <a:bodyPr anchorCtr="0" anchor="t" bIns="455025" lIns="455025" spcFirstLastPara="1" rIns="455025" wrap="square" tIns="455025">
            <a:normAutofit/>
          </a:bodyPr>
          <a:lstStyle>
            <a:lvl1pPr indent="-673100" lvl="0" marL="457200">
              <a:spcBef>
                <a:spcPts val="0"/>
              </a:spcBef>
              <a:spcAft>
                <a:spcPts val="0"/>
              </a:spcAft>
              <a:buSzPts val="7000"/>
              <a:buChar char="●"/>
              <a:defRPr sz="7000"/>
            </a:lvl1pPr>
            <a:lvl2pPr indent="-609600" lvl="1" marL="9144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2pPr>
            <a:lvl3pPr indent="-609600" lvl="2" marL="13716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3pPr>
            <a:lvl4pPr indent="-609600" lvl="3" marL="18288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4pPr>
            <a:lvl5pPr indent="-609600" lvl="4" marL="22860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5pPr>
            <a:lvl6pPr indent="-609600" lvl="5" marL="27432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6pPr>
            <a:lvl7pPr indent="-609600" lvl="6" marL="32004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7pPr>
            <a:lvl8pPr indent="-609600" lvl="7" marL="36576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8pPr>
            <a:lvl9pPr indent="-609600" lvl="8" marL="41148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5220157" y="9679580"/>
            <a:ext cx="12598200" cy="28694100"/>
          </a:xfrm>
          <a:prstGeom prst="rect">
            <a:avLst/>
          </a:prstGeom>
        </p:spPr>
        <p:txBody>
          <a:bodyPr anchorCtr="0" anchor="t" bIns="455025" lIns="455025" spcFirstLastPara="1" rIns="455025" wrap="square" tIns="455025">
            <a:normAutofit/>
          </a:bodyPr>
          <a:lstStyle>
            <a:lvl1pPr indent="-673100" lvl="0" marL="457200">
              <a:spcBef>
                <a:spcPts val="0"/>
              </a:spcBef>
              <a:spcAft>
                <a:spcPts val="0"/>
              </a:spcAft>
              <a:buSzPts val="7000"/>
              <a:buChar char="●"/>
              <a:defRPr sz="7000"/>
            </a:lvl1pPr>
            <a:lvl2pPr indent="-609600" lvl="1" marL="9144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2pPr>
            <a:lvl3pPr indent="-609600" lvl="2" marL="13716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3pPr>
            <a:lvl4pPr indent="-609600" lvl="3" marL="18288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4pPr>
            <a:lvl5pPr indent="-609600" lvl="4" marL="22860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5pPr>
            <a:lvl6pPr indent="-609600" lvl="5" marL="27432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6pPr>
            <a:lvl7pPr indent="-609600" lvl="6" marL="32004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7pPr>
            <a:lvl8pPr indent="-609600" lvl="7" marL="36576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8pPr>
            <a:lvl9pPr indent="-609600" lvl="8" marL="41148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6684906" y="39166125"/>
            <a:ext cx="1728300" cy="3305700"/>
          </a:xfrm>
          <a:prstGeom prst="rect">
            <a:avLst/>
          </a:prstGeom>
        </p:spPr>
        <p:txBody>
          <a:bodyPr anchorCtr="0" anchor="ctr" bIns="455025" lIns="455025" spcFirstLastPara="1" rIns="455025" wrap="square" tIns="4550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981732" y="3737743"/>
            <a:ext cx="26836500" cy="4809900"/>
          </a:xfrm>
          <a:prstGeom prst="rect">
            <a:avLst/>
          </a:prstGeom>
        </p:spPr>
        <p:txBody>
          <a:bodyPr anchorCtr="0" anchor="t" bIns="455025" lIns="455025" spcFirstLastPara="1" rIns="455025" wrap="square" tIns="4550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6684906" y="39166125"/>
            <a:ext cx="1728300" cy="3305700"/>
          </a:xfrm>
          <a:prstGeom prst="rect">
            <a:avLst/>
          </a:prstGeom>
        </p:spPr>
        <p:txBody>
          <a:bodyPr anchorCtr="0" anchor="ctr" bIns="455025" lIns="455025" spcFirstLastPara="1" rIns="455025" wrap="square" tIns="4550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981732" y="4666457"/>
            <a:ext cx="8844000" cy="6347100"/>
          </a:xfrm>
          <a:prstGeom prst="rect">
            <a:avLst/>
          </a:prstGeom>
        </p:spPr>
        <p:txBody>
          <a:bodyPr anchorCtr="0" anchor="b" bIns="455025" lIns="455025" spcFirstLastPara="1" rIns="455025" wrap="square" tIns="4550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1pPr>
            <a:lvl2pPr lvl="1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2pPr>
            <a:lvl3pPr lvl="2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3pPr>
            <a:lvl4pPr lvl="3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4pPr>
            <a:lvl5pPr lvl="4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5pPr>
            <a:lvl6pPr lvl="5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6pPr>
            <a:lvl7pPr lvl="6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7pPr>
            <a:lvl8pPr lvl="7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8pPr>
            <a:lvl9pPr lvl="8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981732" y="11671181"/>
            <a:ext cx="8844000" cy="26703600"/>
          </a:xfrm>
          <a:prstGeom prst="rect">
            <a:avLst/>
          </a:prstGeom>
        </p:spPr>
        <p:txBody>
          <a:bodyPr anchorCtr="0" anchor="t" bIns="455025" lIns="455025" spcFirstLastPara="1" rIns="455025" wrap="square" tIns="455025">
            <a:normAutofit/>
          </a:bodyPr>
          <a:lstStyle>
            <a:lvl1pPr indent="-609600" lvl="0" marL="4572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1pPr>
            <a:lvl2pPr indent="-609600" lvl="1" marL="9144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2pPr>
            <a:lvl3pPr indent="-609600" lvl="2" marL="13716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3pPr>
            <a:lvl4pPr indent="-609600" lvl="3" marL="18288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4pPr>
            <a:lvl5pPr indent="-609600" lvl="4" marL="22860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5pPr>
            <a:lvl6pPr indent="-609600" lvl="5" marL="27432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6pPr>
            <a:lvl7pPr indent="-609600" lvl="6" marL="32004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7pPr>
            <a:lvl8pPr indent="-609600" lvl="7" marL="36576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8pPr>
            <a:lvl9pPr indent="-609600" lvl="8" marL="41148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6684906" y="39166125"/>
            <a:ext cx="1728300" cy="3305700"/>
          </a:xfrm>
          <a:prstGeom prst="rect">
            <a:avLst/>
          </a:prstGeom>
        </p:spPr>
        <p:txBody>
          <a:bodyPr anchorCtr="0" anchor="ctr" bIns="455025" lIns="455025" spcFirstLastPara="1" rIns="455025" wrap="square" tIns="4550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544094" y="3780787"/>
            <a:ext cx="20055900" cy="34358400"/>
          </a:xfrm>
          <a:prstGeom prst="rect">
            <a:avLst/>
          </a:prstGeom>
        </p:spPr>
        <p:txBody>
          <a:bodyPr anchorCtr="0" anchor="ctr" bIns="455025" lIns="455025" spcFirstLastPara="1" rIns="455025" wrap="square" tIns="4550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1pPr>
            <a:lvl2pPr lvl="1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2pPr>
            <a:lvl3pPr lvl="2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3pPr>
            <a:lvl4pPr lvl="3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4pPr>
            <a:lvl5pPr lvl="4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5pPr>
            <a:lvl6pPr lvl="5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6pPr>
            <a:lvl7pPr lvl="6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7pPr>
            <a:lvl8pPr lvl="7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8pPr>
            <a:lvl9pPr lvl="8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6684906" y="39166125"/>
            <a:ext cx="1728300" cy="3305700"/>
          </a:xfrm>
          <a:prstGeom prst="rect">
            <a:avLst/>
          </a:prstGeom>
        </p:spPr>
        <p:txBody>
          <a:bodyPr anchorCtr="0" anchor="ctr" bIns="455025" lIns="455025" spcFirstLastPara="1" rIns="455025" wrap="square" tIns="4550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4400000" y="-1050"/>
            <a:ext cx="14400000" cy="43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5025" lIns="455025" spcFirstLastPara="1" rIns="455025" wrap="square" tIns="4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836220" y="10357375"/>
            <a:ext cx="12740700" cy="12449700"/>
          </a:xfrm>
          <a:prstGeom prst="rect">
            <a:avLst/>
          </a:prstGeom>
        </p:spPr>
        <p:txBody>
          <a:bodyPr anchorCtr="0" anchor="b" bIns="455025" lIns="455025" spcFirstLastPara="1" rIns="455025" wrap="square" tIns="4550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836220" y="23542887"/>
            <a:ext cx="12740700" cy="10373400"/>
          </a:xfrm>
          <a:prstGeom prst="rect">
            <a:avLst/>
          </a:prstGeom>
        </p:spPr>
        <p:txBody>
          <a:bodyPr anchorCtr="0" anchor="t" bIns="455025" lIns="455025" spcFirstLastPara="1" rIns="455025" wrap="square" tIns="4550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5557480" y="6081470"/>
            <a:ext cx="12084900" cy="31035000"/>
          </a:xfrm>
          <a:prstGeom prst="rect">
            <a:avLst/>
          </a:prstGeom>
        </p:spPr>
        <p:txBody>
          <a:bodyPr anchorCtr="0" anchor="ctr" bIns="455025" lIns="455025" spcFirstLastPara="1" rIns="455025" wrap="square" tIns="455025">
            <a:normAutofit/>
          </a:bodyPr>
          <a:lstStyle>
            <a:lvl1pPr indent="-793750" lvl="0" marL="457200">
              <a:spcBef>
                <a:spcPts val="0"/>
              </a:spcBef>
              <a:spcAft>
                <a:spcPts val="0"/>
              </a:spcAft>
              <a:buSzPts val="8900"/>
              <a:buChar char="●"/>
              <a:defRPr/>
            </a:lvl1pPr>
            <a:lvl2pPr indent="-673100" lvl="1" marL="9144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2pPr>
            <a:lvl3pPr indent="-673100" lvl="2" marL="13716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3pPr>
            <a:lvl4pPr indent="-673100" lvl="3" marL="1828800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4pPr>
            <a:lvl5pPr indent="-673100" lvl="4" marL="22860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5pPr>
            <a:lvl6pPr indent="-673100" lvl="5" marL="27432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6pPr>
            <a:lvl7pPr indent="-673100" lvl="6" marL="3200400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7pPr>
            <a:lvl8pPr indent="-673100" lvl="7" marL="36576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8pPr>
            <a:lvl9pPr indent="-673100" lvl="8" marL="41148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6684906" y="39166125"/>
            <a:ext cx="1728300" cy="3305700"/>
          </a:xfrm>
          <a:prstGeom prst="rect">
            <a:avLst/>
          </a:prstGeom>
        </p:spPr>
        <p:txBody>
          <a:bodyPr anchorCtr="0" anchor="ctr" bIns="455025" lIns="455025" spcFirstLastPara="1" rIns="455025" wrap="square" tIns="4550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981732" y="35532388"/>
            <a:ext cx="18893700" cy="5082300"/>
          </a:xfrm>
          <a:prstGeom prst="rect">
            <a:avLst/>
          </a:prstGeom>
        </p:spPr>
        <p:txBody>
          <a:bodyPr anchorCtr="0" anchor="ctr" bIns="455025" lIns="455025" spcFirstLastPara="1" rIns="455025" wrap="square" tIns="4550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9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6684906" y="39166125"/>
            <a:ext cx="1728300" cy="3305700"/>
          </a:xfrm>
          <a:prstGeom prst="rect">
            <a:avLst/>
          </a:prstGeom>
        </p:spPr>
        <p:txBody>
          <a:bodyPr anchorCtr="0" anchor="ctr" bIns="455025" lIns="455025" spcFirstLastPara="1" rIns="455025" wrap="square" tIns="4550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981732" y="3737743"/>
            <a:ext cx="26836500" cy="48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5025" lIns="455025" spcFirstLastPara="1" rIns="455025" wrap="square" tIns="4550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981732" y="9679580"/>
            <a:ext cx="268365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5025" lIns="455025" spcFirstLastPara="1" rIns="455025" wrap="square" tIns="455025">
            <a:normAutofit/>
          </a:bodyPr>
          <a:lstStyle>
            <a:lvl1pPr indent="-7937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900"/>
              <a:buChar char="●"/>
              <a:defRPr sz="8900">
                <a:solidFill>
                  <a:schemeClr val="dk2"/>
                </a:solidFill>
              </a:defRPr>
            </a:lvl1pPr>
            <a:lvl2pPr indent="-6731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○"/>
              <a:defRPr sz="7000">
                <a:solidFill>
                  <a:schemeClr val="dk2"/>
                </a:solidFill>
              </a:defRPr>
            </a:lvl2pPr>
            <a:lvl3pPr indent="-6731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■"/>
              <a:defRPr sz="7000">
                <a:solidFill>
                  <a:schemeClr val="dk2"/>
                </a:solidFill>
              </a:defRPr>
            </a:lvl3pPr>
            <a:lvl4pPr indent="-6731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●"/>
              <a:defRPr sz="7000">
                <a:solidFill>
                  <a:schemeClr val="dk2"/>
                </a:solidFill>
              </a:defRPr>
            </a:lvl4pPr>
            <a:lvl5pPr indent="-6731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○"/>
              <a:defRPr sz="7000">
                <a:solidFill>
                  <a:schemeClr val="dk2"/>
                </a:solidFill>
              </a:defRPr>
            </a:lvl5pPr>
            <a:lvl6pPr indent="-6731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■"/>
              <a:defRPr sz="7000">
                <a:solidFill>
                  <a:schemeClr val="dk2"/>
                </a:solidFill>
              </a:defRPr>
            </a:lvl6pPr>
            <a:lvl7pPr indent="-6731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●"/>
              <a:defRPr sz="7000">
                <a:solidFill>
                  <a:schemeClr val="dk2"/>
                </a:solidFill>
              </a:defRPr>
            </a:lvl7pPr>
            <a:lvl8pPr indent="-6731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○"/>
              <a:defRPr sz="7000">
                <a:solidFill>
                  <a:schemeClr val="dk2"/>
                </a:solidFill>
              </a:defRPr>
            </a:lvl8pPr>
            <a:lvl9pPr indent="-6731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■"/>
              <a:defRPr sz="7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6684906" y="39166125"/>
            <a:ext cx="1728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5025" lIns="455025" spcFirstLastPara="1" rIns="455025" wrap="square" tIns="455025">
            <a:normAutofit/>
          </a:bodyPr>
          <a:lstStyle>
            <a:lvl1pPr lvl="0" algn="r">
              <a:buNone/>
              <a:defRPr sz="5000">
                <a:solidFill>
                  <a:schemeClr val="dk2"/>
                </a:solidFill>
              </a:defRPr>
            </a:lvl1pPr>
            <a:lvl2pPr lvl="1" algn="r">
              <a:buNone/>
              <a:defRPr sz="5000">
                <a:solidFill>
                  <a:schemeClr val="dk2"/>
                </a:solidFill>
              </a:defRPr>
            </a:lvl2pPr>
            <a:lvl3pPr lvl="2" algn="r">
              <a:buNone/>
              <a:defRPr sz="5000">
                <a:solidFill>
                  <a:schemeClr val="dk2"/>
                </a:solidFill>
              </a:defRPr>
            </a:lvl3pPr>
            <a:lvl4pPr lvl="3" algn="r">
              <a:buNone/>
              <a:defRPr sz="5000">
                <a:solidFill>
                  <a:schemeClr val="dk2"/>
                </a:solidFill>
              </a:defRPr>
            </a:lvl4pPr>
            <a:lvl5pPr lvl="4" algn="r">
              <a:buNone/>
              <a:defRPr sz="5000">
                <a:solidFill>
                  <a:schemeClr val="dk2"/>
                </a:solidFill>
              </a:defRPr>
            </a:lvl5pPr>
            <a:lvl6pPr lvl="5" algn="r">
              <a:buNone/>
              <a:defRPr sz="5000">
                <a:solidFill>
                  <a:schemeClr val="dk2"/>
                </a:solidFill>
              </a:defRPr>
            </a:lvl6pPr>
            <a:lvl7pPr lvl="6" algn="r">
              <a:buNone/>
              <a:defRPr sz="5000">
                <a:solidFill>
                  <a:schemeClr val="dk2"/>
                </a:solidFill>
              </a:defRPr>
            </a:lvl7pPr>
            <a:lvl8pPr lvl="7" algn="r">
              <a:buNone/>
              <a:defRPr sz="5000">
                <a:solidFill>
                  <a:schemeClr val="dk2"/>
                </a:solidFill>
              </a:defRPr>
            </a:lvl8pPr>
            <a:lvl9pPr lvl="8" algn="r">
              <a:buNone/>
              <a:defRPr sz="5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400000" y="5944962"/>
            <a:ext cx="24000000" cy="17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50" lIns="60950" spcFirstLastPara="1" rIns="60950" wrap="square" tIns="609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800"/>
              <a:t>ESCREVA AQUI O TÍTULO UTILIZANDO LETRAS MAÍUSCULA E EM TEXTO CENTRALIZADO</a:t>
            </a:r>
            <a:endParaRPr b="1" sz="4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/>
          </a:p>
        </p:txBody>
      </p:sp>
      <p:sp>
        <p:nvSpPr>
          <p:cNvPr id="55" name="Google Shape;55;p13"/>
          <p:cNvSpPr txBox="1"/>
          <p:nvPr/>
        </p:nvSpPr>
        <p:spPr>
          <a:xfrm>
            <a:off x="2400000" y="7662454"/>
            <a:ext cx="24000000" cy="21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50" lIns="60950" spcFirstLastPara="1" rIns="60950" wrap="square" tIns="609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800"/>
              <a:t>Escreva aqui o nome completo dos autores, separando por vírgula, coloque o nome do orientador como último autor. Ex: José da Silva, João Oliveira</a:t>
            </a:r>
            <a:endParaRPr b="1" sz="4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/>
          </a:p>
        </p:txBody>
      </p:sp>
      <p:sp>
        <p:nvSpPr>
          <p:cNvPr id="56" name="Google Shape;56;p13"/>
          <p:cNvSpPr txBox="1"/>
          <p:nvPr/>
        </p:nvSpPr>
        <p:spPr>
          <a:xfrm>
            <a:off x="2400000" y="10370643"/>
            <a:ext cx="10800000" cy="306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50" lIns="60950" spcFirstLastPara="1" rIns="60950" wrap="square" tIns="6095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/>
              <a:t>UTILIZE ESTE ESPAÇO PARA DESCREVER O TRABALHO COM TEXTO, FIGURAS, TABELAS, ETC… QUANDO USAR TEXTO, DEIXE O TEXTO NO MODO JUSTIFICADO. </a:t>
            </a:r>
            <a:endParaRPr sz="4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/>
              <a:t>Ajuste a informação de modo que preencha e caiba no pôster.</a:t>
            </a:r>
            <a:endParaRPr sz="4800"/>
          </a:p>
        </p:txBody>
      </p:sp>
      <p:sp>
        <p:nvSpPr>
          <p:cNvPr id="57" name="Google Shape;57;p13"/>
          <p:cNvSpPr txBox="1"/>
          <p:nvPr/>
        </p:nvSpPr>
        <p:spPr>
          <a:xfrm>
            <a:off x="15600000" y="10370724"/>
            <a:ext cx="10800000" cy="306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50" lIns="60950" spcFirstLastPara="1" rIns="60950" wrap="square" tIns="6095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/>
              <a:t>UTILIZE ESTE ESPAÇO PARA DESCREVER O TRABALHO COM TEXTO, FIGURAS, TABELAS, ETC… QUANDO USAR TEXTO, DEIXE O TEXTO NO MODO JUSTIFICADO. </a:t>
            </a:r>
            <a:endParaRPr sz="48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/>
              <a:t>Ajuste a informação de modo que preencha e caiba no pôster.</a:t>
            </a:r>
            <a:endParaRPr sz="4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