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43200000" cx="28800000"/>
  <p:notesSz cx="6858000" cy="9144000"/>
  <p:embeddedFontLst>
    <p:embeddedFont>
      <p:font typeface="Fira Sans Extra Condensed"/>
      <p:regular r:id="rId7"/>
      <p:bold r:id="rId8"/>
      <p:italic r:id="rId9"/>
      <p:boldItalic r:id="rId10"/>
    </p:embeddedFont>
    <p:embeddedFont>
      <p:font typeface="Asap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606">
          <p15:clr>
            <a:srgbClr val="747775"/>
          </p15:clr>
        </p15:guide>
        <p15:guide id="2" pos="907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606" orient="horz"/>
        <p:guide pos="907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sap-regular.fntdata"/><Relationship Id="rId10" Type="http://schemas.openxmlformats.org/officeDocument/2006/relationships/font" Target="fonts/FiraSansExtraCondensed-boldItalic.fntdata"/><Relationship Id="rId13" Type="http://schemas.openxmlformats.org/officeDocument/2006/relationships/font" Target="fonts/Asap-italic.fntdata"/><Relationship Id="rId12" Type="http://schemas.openxmlformats.org/officeDocument/2006/relationships/font" Target="fonts/Asap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iraSansExtraCondensed-italic.fntdata"/><Relationship Id="rId14" Type="http://schemas.openxmlformats.org/officeDocument/2006/relationships/font" Target="fonts/Asap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FiraSansExtraCondensed-regular.fntdata"/><Relationship Id="rId8" Type="http://schemas.openxmlformats.org/officeDocument/2006/relationships/font" Target="fonts/FiraSansExtraCondense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86323" y="685800"/>
            <a:ext cx="228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2286323" y="685800"/>
            <a:ext cx="228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/>
          <p:nvPr>
            <p:ph type="ctrTitle"/>
          </p:nvPr>
        </p:nvSpPr>
        <p:spPr>
          <a:xfrm>
            <a:off x="981759" y="6253648"/>
            <a:ext cx="26836500" cy="1723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500"/>
              <a:buChar char="●"/>
              <a:defRPr sz="2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500"/>
              <a:buChar char="○"/>
              <a:defRPr sz="25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500"/>
              <a:buChar char="■"/>
              <a:defRPr sz="25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500"/>
              <a:buChar char="●"/>
              <a:defRPr sz="25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500"/>
              <a:buChar char="○"/>
              <a:defRPr sz="25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500"/>
              <a:buChar char="■"/>
              <a:defRPr sz="25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500"/>
              <a:buChar char="●"/>
              <a:defRPr sz="25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500"/>
              <a:buChar char="○"/>
              <a:defRPr sz="25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500"/>
              <a:buChar char="■"/>
              <a:defRPr sz="25500"/>
            </a:lvl9pPr>
          </a:lstStyle>
          <a:p/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981732" y="23803675"/>
            <a:ext cx="26836500" cy="66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700"/>
              <a:buNone/>
              <a:defRPr sz="1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700"/>
              <a:buNone/>
              <a:defRPr sz="1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700"/>
              <a:buNone/>
              <a:defRPr sz="1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700"/>
              <a:buNone/>
              <a:defRPr sz="1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700"/>
              <a:buNone/>
              <a:defRPr sz="1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700"/>
              <a:buNone/>
              <a:defRPr sz="1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700"/>
              <a:buNone/>
              <a:defRPr sz="1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700"/>
              <a:buNone/>
              <a:defRPr sz="1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700"/>
              <a:buNone/>
              <a:defRPr sz="13700"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26684906" y="39166125"/>
            <a:ext cx="17283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981732" y="9290289"/>
            <a:ext cx="26836500" cy="16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8800"/>
              <a:buChar char="●"/>
              <a:defRPr sz="58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8800"/>
              <a:buChar char="○"/>
              <a:defRPr sz="58800"/>
            </a:lvl2pPr>
            <a:lvl3pPr lvl="2" algn="ctr">
              <a:spcBef>
                <a:spcPts val="0"/>
              </a:spcBef>
              <a:spcAft>
                <a:spcPts val="0"/>
              </a:spcAft>
              <a:buSzPts val="58800"/>
              <a:buChar char="■"/>
              <a:defRPr sz="58800"/>
            </a:lvl3pPr>
            <a:lvl4pPr lvl="3" algn="ctr">
              <a:spcBef>
                <a:spcPts val="0"/>
              </a:spcBef>
              <a:spcAft>
                <a:spcPts val="0"/>
              </a:spcAft>
              <a:buSzPts val="58800"/>
              <a:buChar char="●"/>
              <a:defRPr sz="58800"/>
            </a:lvl4pPr>
            <a:lvl5pPr lvl="4" algn="ctr">
              <a:spcBef>
                <a:spcPts val="0"/>
              </a:spcBef>
              <a:spcAft>
                <a:spcPts val="0"/>
              </a:spcAft>
              <a:buSzPts val="58800"/>
              <a:buChar char="○"/>
              <a:defRPr sz="58800"/>
            </a:lvl5pPr>
            <a:lvl6pPr lvl="5" algn="ctr">
              <a:spcBef>
                <a:spcPts val="0"/>
              </a:spcBef>
              <a:spcAft>
                <a:spcPts val="0"/>
              </a:spcAft>
              <a:buSzPts val="58800"/>
              <a:buChar char="■"/>
              <a:defRPr sz="58800"/>
            </a:lvl6pPr>
            <a:lvl7pPr lvl="6" algn="ctr">
              <a:spcBef>
                <a:spcPts val="0"/>
              </a:spcBef>
              <a:spcAft>
                <a:spcPts val="0"/>
              </a:spcAft>
              <a:buSzPts val="58800"/>
              <a:buChar char="●"/>
              <a:defRPr sz="58800"/>
            </a:lvl7pPr>
            <a:lvl8pPr lvl="7" algn="ctr">
              <a:spcBef>
                <a:spcPts val="0"/>
              </a:spcBef>
              <a:spcAft>
                <a:spcPts val="0"/>
              </a:spcAft>
              <a:buSzPts val="58800"/>
              <a:buChar char="○"/>
              <a:defRPr sz="58800"/>
            </a:lvl8pPr>
            <a:lvl9pPr lvl="8" algn="ctr">
              <a:spcBef>
                <a:spcPts val="0"/>
              </a:spcBef>
              <a:spcAft>
                <a:spcPts val="0"/>
              </a:spcAft>
              <a:buSzPts val="58800"/>
              <a:buChar char="■"/>
              <a:defRPr sz="58800"/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981732" y="26475381"/>
            <a:ext cx="26836500" cy="109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26684906" y="39166125"/>
            <a:ext cx="17283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26684906" y="39166125"/>
            <a:ext cx="17283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981732" y="18064882"/>
            <a:ext cx="26836500" cy="707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600"/>
              <a:buChar char="●"/>
              <a:defRPr sz="17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7600"/>
              <a:buChar char="○"/>
              <a:defRPr sz="17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7600"/>
              <a:buChar char="■"/>
              <a:defRPr sz="17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7600"/>
              <a:buChar char="●"/>
              <a:defRPr sz="17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7600"/>
              <a:buChar char="○"/>
              <a:defRPr sz="17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7600"/>
              <a:buChar char="■"/>
              <a:defRPr sz="17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7600"/>
              <a:buChar char="●"/>
              <a:defRPr sz="17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7600"/>
              <a:buChar char="○"/>
              <a:defRPr sz="17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7600"/>
              <a:buChar char="■"/>
              <a:defRPr sz="17600"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26684906" y="39166125"/>
            <a:ext cx="17283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981732" y="3737743"/>
            <a:ext cx="26836500" cy="48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981732" y="9679580"/>
            <a:ext cx="26836500" cy="286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26684906" y="39166125"/>
            <a:ext cx="17283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981732" y="3737743"/>
            <a:ext cx="26836500" cy="48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981732" y="9679580"/>
            <a:ext cx="12598200" cy="286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666750" lvl="0" marL="457200">
              <a:spcBef>
                <a:spcPts val="0"/>
              </a:spcBef>
              <a:spcAft>
                <a:spcPts val="0"/>
              </a:spcAft>
              <a:buSzPts val="6900"/>
              <a:buChar char="●"/>
              <a:defRPr sz="6900"/>
            </a:lvl1pPr>
            <a:lvl2pPr indent="-603250" lvl="1" marL="914400">
              <a:spcBef>
                <a:spcPts val="0"/>
              </a:spcBef>
              <a:spcAft>
                <a:spcPts val="0"/>
              </a:spcAft>
              <a:buSzPts val="5900"/>
              <a:buChar char="○"/>
              <a:defRPr sz="5900"/>
            </a:lvl2pPr>
            <a:lvl3pPr indent="-603250" lvl="2" marL="1371600">
              <a:spcBef>
                <a:spcPts val="0"/>
              </a:spcBef>
              <a:spcAft>
                <a:spcPts val="0"/>
              </a:spcAft>
              <a:buSzPts val="5900"/>
              <a:buChar char="■"/>
              <a:defRPr sz="5900"/>
            </a:lvl3pPr>
            <a:lvl4pPr indent="-603250" lvl="3" marL="1828800">
              <a:spcBef>
                <a:spcPts val="0"/>
              </a:spcBef>
              <a:spcAft>
                <a:spcPts val="0"/>
              </a:spcAft>
              <a:buSzPts val="5900"/>
              <a:buChar char="●"/>
              <a:defRPr sz="5900"/>
            </a:lvl4pPr>
            <a:lvl5pPr indent="-603250" lvl="4" marL="2286000">
              <a:spcBef>
                <a:spcPts val="0"/>
              </a:spcBef>
              <a:spcAft>
                <a:spcPts val="0"/>
              </a:spcAft>
              <a:buSzPts val="5900"/>
              <a:buChar char="○"/>
              <a:defRPr sz="5900"/>
            </a:lvl5pPr>
            <a:lvl6pPr indent="-603250" lvl="5" marL="2743200">
              <a:spcBef>
                <a:spcPts val="0"/>
              </a:spcBef>
              <a:spcAft>
                <a:spcPts val="0"/>
              </a:spcAft>
              <a:buSzPts val="5900"/>
              <a:buChar char="■"/>
              <a:defRPr sz="5900"/>
            </a:lvl6pPr>
            <a:lvl7pPr indent="-603250" lvl="6" marL="3200400">
              <a:spcBef>
                <a:spcPts val="0"/>
              </a:spcBef>
              <a:spcAft>
                <a:spcPts val="0"/>
              </a:spcAft>
              <a:buSzPts val="5900"/>
              <a:buChar char="●"/>
              <a:defRPr sz="5900"/>
            </a:lvl7pPr>
            <a:lvl8pPr indent="-603250" lvl="7" marL="3657600">
              <a:spcBef>
                <a:spcPts val="0"/>
              </a:spcBef>
              <a:spcAft>
                <a:spcPts val="0"/>
              </a:spcAft>
              <a:buSzPts val="5900"/>
              <a:buChar char="○"/>
              <a:defRPr sz="5900"/>
            </a:lvl8pPr>
            <a:lvl9pPr indent="-603250" lvl="8" marL="4114800">
              <a:spcBef>
                <a:spcPts val="0"/>
              </a:spcBef>
              <a:spcAft>
                <a:spcPts val="0"/>
              </a:spcAft>
              <a:buSzPts val="5900"/>
              <a:buChar char="■"/>
              <a:defRPr sz="59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15220157" y="9679580"/>
            <a:ext cx="12598200" cy="286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666750" lvl="0" marL="457200">
              <a:spcBef>
                <a:spcPts val="0"/>
              </a:spcBef>
              <a:spcAft>
                <a:spcPts val="0"/>
              </a:spcAft>
              <a:buSzPts val="6900"/>
              <a:buChar char="●"/>
              <a:defRPr sz="6900"/>
            </a:lvl1pPr>
            <a:lvl2pPr indent="-603250" lvl="1" marL="914400">
              <a:spcBef>
                <a:spcPts val="0"/>
              </a:spcBef>
              <a:spcAft>
                <a:spcPts val="0"/>
              </a:spcAft>
              <a:buSzPts val="5900"/>
              <a:buChar char="○"/>
              <a:defRPr sz="5900"/>
            </a:lvl2pPr>
            <a:lvl3pPr indent="-603250" lvl="2" marL="1371600">
              <a:spcBef>
                <a:spcPts val="0"/>
              </a:spcBef>
              <a:spcAft>
                <a:spcPts val="0"/>
              </a:spcAft>
              <a:buSzPts val="5900"/>
              <a:buChar char="■"/>
              <a:defRPr sz="5900"/>
            </a:lvl3pPr>
            <a:lvl4pPr indent="-603250" lvl="3" marL="1828800">
              <a:spcBef>
                <a:spcPts val="0"/>
              </a:spcBef>
              <a:spcAft>
                <a:spcPts val="0"/>
              </a:spcAft>
              <a:buSzPts val="5900"/>
              <a:buChar char="●"/>
              <a:defRPr sz="5900"/>
            </a:lvl4pPr>
            <a:lvl5pPr indent="-603250" lvl="4" marL="2286000">
              <a:spcBef>
                <a:spcPts val="0"/>
              </a:spcBef>
              <a:spcAft>
                <a:spcPts val="0"/>
              </a:spcAft>
              <a:buSzPts val="5900"/>
              <a:buChar char="○"/>
              <a:defRPr sz="5900"/>
            </a:lvl5pPr>
            <a:lvl6pPr indent="-603250" lvl="5" marL="2743200">
              <a:spcBef>
                <a:spcPts val="0"/>
              </a:spcBef>
              <a:spcAft>
                <a:spcPts val="0"/>
              </a:spcAft>
              <a:buSzPts val="5900"/>
              <a:buChar char="■"/>
              <a:defRPr sz="5900"/>
            </a:lvl6pPr>
            <a:lvl7pPr indent="-603250" lvl="6" marL="3200400">
              <a:spcBef>
                <a:spcPts val="0"/>
              </a:spcBef>
              <a:spcAft>
                <a:spcPts val="0"/>
              </a:spcAft>
              <a:buSzPts val="5900"/>
              <a:buChar char="●"/>
              <a:defRPr sz="5900"/>
            </a:lvl7pPr>
            <a:lvl8pPr indent="-603250" lvl="7" marL="3657600">
              <a:spcBef>
                <a:spcPts val="0"/>
              </a:spcBef>
              <a:spcAft>
                <a:spcPts val="0"/>
              </a:spcAft>
              <a:buSzPts val="5900"/>
              <a:buChar char="○"/>
              <a:defRPr sz="5900"/>
            </a:lvl8pPr>
            <a:lvl9pPr indent="-603250" lvl="8" marL="4114800">
              <a:spcBef>
                <a:spcPts val="0"/>
              </a:spcBef>
              <a:spcAft>
                <a:spcPts val="0"/>
              </a:spcAft>
              <a:buSzPts val="5900"/>
              <a:buChar char="■"/>
              <a:defRPr sz="5900"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26684906" y="39166125"/>
            <a:ext cx="17283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981732" y="3737743"/>
            <a:ext cx="26836500" cy="48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26684906" y="39166125"/>
            <a:ext cx="17283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981732" y="4666457"/>
            <a:ext cx="8844000" cy="634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800"/>
              <a:buChar char="●"/>
              <a:defRPr sz="11800"/>
            </a:lvl1pPr>
            <a:lvl2pPr lvl="1">
              <a:spcBef>
                <a:spcPts val="0"/>
              </a:spcBef>
              <a:spcAft>
                <a:spcPts val="0"/>
              </a:spcAft>
              <a:buSzPts val="11800"/>
              <a:buChar char="○"/>
              <a:defRPr sz="11800"/>
            </a:lvl2pPr>
            <a:lvl3pPr lvl="2">
              <a:spcBef>
                <a:spcPts val="0"/>
              </a:spcBef>
              <a:spcAft>
                <a:spcPts val="0"/>
              </a:spcAft>
              <a:buSzPts val="11800"/>
              <a:buChar char="■"/>
              <a:defRPr sz="11800"/>
            </a:lvl3pPr>
            <a:lvl4pPr lvl="3">
              <a:spcBef>
                <a:spcPts val="0"/>
              </a:spcBef>
              <a:spcAft>
                <a:spcPts val="0"/>
              </a:spcAft>
              <a:buSzPts val="11800"/>
              <a:buChar char="●"/>
              <a:defRPr sz="11800"/>
            </a:lvl4pPr>
            <a:lvl5pPr lvl="4">
              <a:spcBef>
                <a:spcPts val="0"/>
              </a:spcBef>
              <a:spcAft>
                <a:spcPts val="0"/>
              </a:spcAft>
              <a:buSzPts val="11800"/>
              <a:buChar char="○"/>
              <a:defRPr sz="11800"/>
            </a:lvl5pPr>
            <a:lvl6pPr lvl="5">
              <a:spcBef>
                <a:spcPts val="0"/>
              </a:spcBef>
              <a:spcAft>
                <a:spcPts val="0"/>
              </a:spcAft>
              <a:buSzPts val="11800"/>
              <a:buChar char="■"/>
              <a:defRPr sz="11800"/>
            </a:lvl6pPr>
            <a:lvl7pPr lvl="6">
              <a:spcBef>
                <a:spcPts val="0"/>
              </a:spcBef>
              <a:spcAft>
                <a:spcPts val="0"/>
              </a:spcAft>
              <a:buSzPts val="11800"/>
              <a:buChar char="●"/>
              <a:defRPr sz="11800"/>
            </a:lvl7pPr>
            <a:lvl8pPr lvl="7">
              <a:spcBef>
                <a:spcPts val="0"/>
              </a:spcBef>
              <a:spcAft>
                <a:spcPts val="0"/>
              </a:spcAft>
              <a:buSzPts val="11800"/>
              <a:buChar char="○"/>
              <a:defRPr sz="11800"/>
            </a:lvl8pPr>
            <a:lvl9pPr lvl="8">
              <a:spcBef>
                <a:spcPts val="0"/>
              </a:spcBef>
              <a:spcAft>
                <a:spcPts val="0"/>
              </a:spcAft>
              <a:buSzPts val="11800"/>
              <a:buChar char="■"/>
              <a:defRPr sz="11800"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981732" y="11671181"/>
            <a:ext cx="8844000" cy="267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603250" lvl="0" marL="457200">
              <a:spcBef>
                <a:spcPts val="0"/>
              </a:spcBef>
              <a:spcAft>
                <a:spcPts val="0"/>
              </a:spcAft>
              <a:buSzPts val="5900"/>
              <a:buChar char="●"/>
              <a:defRPr sz="5900"/>
            </a:lvl1pPr>
            <a:lvl2pPr indent="-603250" lvl="1" marL="914400">
              <a:spcBef>
                <a:spcPts val="0"/>
              </a:spcBef>
              <a:spcAft>
                <a:spcPts val="0"/>
              </a:spcAft>
              <a:buSzPts val="5900"/>
              <a:buChar char="○"/>
              <a:defRPr sz="5900"/>
            </a:lvl2pPr>
            <a:lvl3pPr indent="-603250" lvl="2" marL="1371600">
              <a:spcBef>
                <a:spcPts val="0"/>
              </a:spcBef>
              <a:spcAft>
                <a:spcPts val="0"/>
              </a:spcAft>
              <a:buSzPts val="5900"/>
              <a:buChar char="■"/>
              <a:defRPr sz="5900"/>
            </a:lvl3pPr>
            <a:lvl4pPr indent="-603250" lvl="3" marL="1828800">
              <a:spcBef>
                <a:spcPts val="0"/>
              </a:spcBef>
              <a:spcAft>
                <a:spcPts val="0"/>
              </a:spcAft>
              <a:buSzPts val="5900"/>
              <a:buChar char="●"/>
              <a:defRPr sz="5900"/>
            </a:lvl4pPr>
            <a:lvl5pPr indent="-603250" lvl="4" marL="2286000">
              <a:spcBef>
                <a:spcPts val="0"/>
              </a:spcBef>
              <a:spcAft>
                <a:spcPts val="0"/>
              </a:spcAft>
              <a:buSzPts val="5900"/>
              <a:buChar char="○"/>
              <a:defRPr sz="5900"/>
            </a:lvl5pPr>
            <a:lvl6pPr indent="-603250" lvl="5" marL="2743200">
              <a:spcBef>
                <a:spcPts val="0"/>
              </a:spcBef>
              <a:spcAft>
                <a:spcPts val="0"/>
              </a:spcAft>
              <a:buSzPts val="5900"/>
              <a:buChar char="■"/>
              <a:defRPr sz="5900"/>
            </a:lvl6pPr>
            <a:lvl7pPr indent="-603250" lvl="6" marL="3200400">
              <a:spcBef>
                <a:spcPts val="0"/>
              </a:spcBef>
              <a:spcAft>
                <a:spcPts val="0"/>
              </a:spcAft>
              <a:buSzPts val="5900"/>
              <a:buChar char="●"/>
              <a:defRPr sz="5900"/>
            </a:lvl7pPr>
            <a:lvl8pPr indent="-603250" lvl="7" marL="3657600">
              <a:spcBef>
                <a:spcPts val="0"/>
              </a:spcBef>
              <a:spcAft>
                <a:spcPts val="0"/>
              </a:spcAft>
              <a:buSzPts val="5900"/>
              <a:buChar char="○"/>
              <a:defRPr sz="5900"/>
            </a:lvl8pPr>
            <a:lvl9pPr indent="-603250" lvl="8" marL="4114800">
              <a:spcBef>
                <a:spcPts val="0"/>
              </a:spcBef>
              <a:spcAft>
                <a:spcPts val="0"/>
              </a:spcAft>
              <a:buSzPts val="5900"/>
              <a:buChar char="■"/>
              <a:defRPr sz="59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26684906" y="39166125"/>
            <a:ext cx="17283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1544094" y="3780787"/>
            <a:ext cx="20056200" cy="3435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500"/>
              <a:buChar char="●"/>
              <a:defRPr sz="23500"/>
            </a:lvl1pPr>
            <a:lvl2pPr lvl="1">
              <a:spcBef>
                <a:spcPts val="0"/>
              </a:spcBef>
              <a:spcAft>
                <a:spcPts val="0"/>
              </a:spcAft>
              <a:buSzPts val="23500"/>
              <a:buChar char="○"/>
              <a:defRPr sz="23500"/>
            </a:lvl2pPr>
            <a:lvl3pPr lvl="2">
              <a:spcBef>
                <a:spcPts val="0"/>
              </a:spcBef>
              <a:spcAft>
                <a:spcPts val="0"/>
              </a:spcAft>
              <a:buSzPts val="23500"/>
              <a:buChar char="■"/>
              <a:defRPr sz="23500"/>
            </a:lvl3pPr>
            <a:lvl4pPr lvl="3">
              <a:spcBef>
                <a:spcPts val="0"/>
              </a:spcBef>
              <a:spcAft>
                <a:spcPts val="0"/>
              </a:spcAft>
              <a:buSzPts val="23500"/>
              <a:buChar char="●"/>
              <a:defRPr sz="23500"/>
            </a:lvl4pPr>
            <a:lvl5pPr lvl="4">
              <a:spcBef>
                <a:spcPts val="0"/>
              </a:spcBef>
              <a:spcAft>
                <a:spcPts val="0"/>
              </a:spcAft>
              <a:buSzPts val="23500"/>
              <a:buChar char="○"/>
              <a:defRPr sz="23500"/>
            </a:lvl5pPr>
            <a:lvl6pPr lvl="5">
              <a:spcBef>
                <a:spcPts val="0"/>
              </a:spcBef>
              <a:spcAft>
                <a:spcPts val="0"/>
              </a:spcAft>
              <a:buSzPts val="23500"/>
              <a:buChar char="■"/>
              <a:defRPr sz="23500"/>
            </a:lvl6pPr>
            <a:lvl7pPr lvl="6">
              <a:spcBef>
                <a:spcPts val="0"/>
              </a:spcBef>
              <a:spcAft>
                <a:spcPts val="0"/>
              </a:spcAft>
              <a:buSzPts val="23500"/>
              <a:buChar char="●"/>
              <a:defRPr sz="23500"/>
            </a:lvl7pPr>
            <a:lvl8pPr lvl="7">
              <a:spcBef>
                <a:spcPts val="0"/>
              </a:spcBef>
              <a:spcAft>
                <a:spcPts val="0"/>
              </a:spcAft>
              <a:buSzPts val="23500"/>
              <a:buChar char="○"/>
              <a:defRPr sz="23500"/>
            </a:lvl8pPr>
            <a:lvl9pPr lvl="8">
              <a:spcBef>
                <a:spcPts val="0"/>
              </a:spcBef>
              <a:spcAft>
                <a:spcPts val="0"/>
              </a:spcAft>
              <a:buSzPts val="23500"/>
              <a:buChar char="■"/>
              <a:defRPr sz="235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26684906" y="39166125"/>
            <a:ext cx="17283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14400000" y="-1050"/>
            <a:ext cx="14400000" cy="432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47925" lIns="447925" spcFirstLastPara="1" rIns="447925" wrap="square" tIns="447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836220" y="10357375"/>
            <a:ext cx="12740700" cy="1244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600"/>
              <a:buChar char="●"/>
              <a:defRPr sz="206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600"/>
              <a:buChar char="○"/>
              <a:defRPr sz="206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600"/>
              <a:buChar char="■"/>
              <a:defRPr sz="206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600"/>
              <a:buChar char="●"/>
              <a:defRPr sz="206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600"/>
              <a:buChar char="○"/>
              <a:defRPr sz="206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600"/>
              <a:buChar char="■"/>
              <a:defRPr sz="206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600"/>
              <a:buChar char="●"/>
              <a:defRPr sz="206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600"/>
              <a:buChar char="○"/>
              <a:defRPr sz="206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600"/>
              <a:buChar char="■"/>
              <a:defRPr sz="20600"/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836220" y="23542887"/>
            <a:ext cx="12740700" cy="1037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0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0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0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0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0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0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0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0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0300"/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15557480" y="6081470"/>
            <a:ext cx="12084900" cy="310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26684906" y="39166125"/>
            <a:ext cx="17283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" type="body"/>
          </p:nvPr>
        </p:nvSpPr>
        <p:spPr>
          <a:xfrm>
            <a:off x="981732" y="35532388"/>
            <a:ext cx="18894000" cy="50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26684906" y="39166125"/>
            <a:ext cx="17283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41482475"/>
            <a:ext cx="28800000" cy="1717500"/>
            <a:chOff x="0" y="41482475"/>
            <a:chExt cx="28800000" cy="1717500"/>
          </a:xfrm>
        </p:grpSpPr>
        <p:sp>
          <p:nvSpPr>
            <p:cNvPr id="7" name="Google Shape;7;p1"/>
            <p:cNvSpPr/>
            <p:nvPr/>
          </p:nvSpPr>
          <p:spPr>
            <a:xfrm>
              <a:off x="0" y="41482475"/>
              <a:ext cx="28800000" cy="1717500"/>
            </a:xfrm>
            <a:prstGeom prst="rect">
              <a:avLst/>
            </a:prstGeom>
            <a:gradFill>
              <a:gsLst>
                <a:gs pos="0">
                  <a:srgbClr val="1076D2"/>
                </a:gs>
                <a:gs pos="100000">
                  <a:srgbClr val="093053"/>
                </a:gs>
              </a:gsLst>
              <a:lin ang="0" scaled="0"/>
            </a:gra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731520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0" y="41484417"/>
              <a:ext cx="8645700" cy="1713600"/>
            </a:xfrm>
            <a:prstGeom prst="rtTriangle">
              <a:avLst/>
            </a:prstGeom>
            <a:gradFill>
              <a:gsLst>
                <a:gs pos="0">
                  <a:srgbClr val="1076D2"/>
                </a:gs>
                <a:gs pos="100000">
                  <a:srgbClr val="09305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 txBox="1"/>
            <p:nvPr/>
          </p:nvSpPr>
          <p:spPr>
            <a:xfrm>
              <a:off x="5399988" y="41910275"/>
              <a:ext cx="86457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4400">
                  <a:solidFill>
                    <a:srgbClr val="FFFFFF"/>
                  </a:solidFill>
                  <a:latin typeface="Asap"/>
                  <a:ea typeface="Asap"/>
                  <a:cs typeface="Asap"/>
                  <a:sym typeface="Asap"/>
                </a:rPr>
                <a:t>5 a 7 de novembro de 2024</a:t>
              </a:r>
              <a:endParaRPr sz="4400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endParaRPr>
            </a:p>
          </p:txBody>
        </p:sp>
        <p:pic>
          <p:nvPicPr>
            <p:cNvPr id="10" name="Google Shape;10;p1"/>
            <p:cNvPicPr preferRelativeResize="0"/>
            <p:nvPr/>
          </p:nvPicPr>
          <p:blipFill rotWithShape="1">
            <a:blip r:embed="rId1">
              <a:alphaModFix/>
            </a:blip>
            <a:srcRect b="0" l="0" r="5624" t="0"/>
            <a:stretch/>
          </p:blipFill>
          <p:spPr>
            <a:xfrm>
              <a:off x="18792175" y="41527450"/>
              <a:ext cx="4607825" cy="16275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oogle Shape;11;p1"/>
          <p:cNvGrpSpPr/>
          <p:nvPr/>
        </p:nvGrpSpPr>
        <p:grpSpPr>
          <a:xfrm>
            <a:off x="0" y="0"/>
            <a:ext cx="28810848" cy="5043725"/>
            <a:chOff x="0" y="0"/>
            <a:chExt cx="28810848" cy="5043725"/>
          </a:xfrm>
        </p:grpSpPr>
        <p:sp>
          <p:nvSpPr>
            <p:cNvPr id="12" name="Google Shape;12;p1"/>
            <p:cNvSpPr/>
            <p:nvPr/>
          </p:nvSpPr>
          <p:spPr>
            <a:xfrm>
              <a:off x="0" y="0"/>
              <a:ext cx="28800000" cy="5040000"/>
            </a:xfrm>
            <a:prstGeom prst="rect">
              <a:avLst/>
            </a:prstGeom>
            <a:gradFill>
              <a:gsLst>
                <a:gs pos="0">
                  <a:srgbClr val="1076D2"/>
                </a:gs>
                <a:gs pos="100000">
                  <a:srgbClr val="093053"/>
                </a:gs>
              </a:gsLst>
              <a:lin ang="0" scaled="0"/>
            </a:gra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731520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" name="Google Shape;13;p1"/>
            <p:cNvPicPr preferRelativeResize="0"/>
            <p:nvPr/>
          </p:nvPicPr>
          <p:blipFill rotWithShape="1">
            <a:blip r:embed="rId2">
              <a:alphaModFix/>
            </a:blip>
            <a:srcRect b="15211" l="19098" r="27865" t="0"/>
            <a:stretch/>
          </p:blipFill>
          <p:spPr>
            <a:xfrm rot="-5400000">
              <a:off x="20266048" y="-3501074"/>
              <a:ext cx="5028476" cy="120611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14;p1"/>
            <p:cNvSpPr/>
            <p:nvPr/>
          </p:nvSpPr>
          <p:spPr>
            <a:xfrm>
              <a:off x="0" y="5700"/>
              <a:ext cx="8645700" cy="5028600"/>
            </a:xfrm>
            <a:prstGeom prst="rtTriangle">
              <a:avLst/>
            </a:prstGeom>
            <a:gradFill>
              <a:gsLst>
                <a:gs pos="0">
                  <a:srgbClr val="1076D2"/>
                </a:gs>
                <a:gs pos="100000">
                  <a:srgbClr val="09305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 txBox="1"/>
            <p:nvPr/>
          </p:nvSpPr>
          <p:spPr>
            <a:xfrm>
              <a:off x="8671310" y="1754794"/>
              <a:ext cx="13463700" cy="151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rm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9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 Sepe - Semana de Ensino, Pesquisa e Extensão</a:t>
              </a:r>
              <a:endParaRPr sz="2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9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XIV MIC - Mostra de iniciação Científica</a:t>
              </a:r>
              <a:endParaRPr sz="2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9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VI Fecitac - Feira de Ciência, Tecnologia, Arte e Cultura</a:t>
              </a:r>
              <a:endParaRPr sz="2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pic>
          <p:nvPicPr>
            <p:cNvPr id="16" name="Google Shape;16;p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70788" y="1359063"/>
              <a:ext cx="6904125" cy="23256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17;p1"/>
            <p:cNvSpPr/>
            <p:nvPr/>
          </p:nvSpPr>
          <p:spPr>
            <a:xfrm>
              <a:off x="8253275" y="1366400"/>
              <a:ext cx="37800" cy="2326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/>
        </p:nvSpPr>
        <p:spPr>
          <a:xfrm>
            <a:off x="2400000" y="5944962"/>
            <a:ext cx="24000000" cy="17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800"/>
              <a:t>ESCREVA AQUI O TÍTULO UTILIZANDO LETRAS </a:t>
            </a:r>
            <a:r>
              <a:rPr b="1" lang="pt-BR" sz="4800"/>
              <a:t>MAIÚSCULA</a:t>
            </a:r>
            <a:r>
              <a:rPr b="1" lang="pt-BR" sz="4800"/>
              <a:t> E EM TEXTO CENTRALIZADO</a:t>
            </a:r>
            <a:endParaRPr b="1"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/>
          </a:p>
        </p:txBody>
      </p:sp>
      <p:sp>
        <p:nvSpPr>
          <p:cNvPr id="64" name="Google Shape;64;p13"/>
          <p:cNvSpPr txBox="1"/>
          <p:nvPr/>
        </p:nvSpPr>
        <p:spPr>
          <a:xfrm>
            <a:off x="2400000" y="7662454"/>
            <a:ext cx="24000000" cy="21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800"/>
              <a:t>Escreva aqui o nome completo dos autores, separando por vírgula, coloque o nome do orientador como último autor. Ex: José da Silva, João Oliveira</a:t>
            </a:r>
            <a:endParaRPr b="1"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/>
          </a:p>
        </p:txBody>
      </p:sp>
      <p:sp>
        <p:nvSpPr>
          <p:cNvPr id="65" name="Google Shape;65;p13"/>
          <p:cNvSpPr txBox="1"/>
          <p:nvPr/>
        </p:nvSpPr>
        <p:spPr>
          <a:xfrm>
            <a:off x="2400000" y="10370643"/>
            <a:ext cx="10800000" cy="30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60950" spcFirstLastPara="1" rIns="60950" wrap="square" tIns="6095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/>
              <a:t>UTILIZE ESTE ESPAÇO PARA DESCREVER O TRABALHO COM TEXTO, FIGURAS, TABELAS, ETC… QUANDO USAR TEXTO, DEIXE O TEXTO NO MODO JUSTIFICADO. 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/>
              <a:t>Ajuste a informação de modo que preencha e caiba no pôster.</a:t>
            </a:r>
            <a:endParaRPr sz="4800"/>
          </a:p>
        </p:txBody>
      </p:sp>
      <p:sp>
        <p:nvSpPr>
          <p:cNvPr id="66" name="Google Shape;66;p13"/>
          <p:cNvSpPr txBox="1"/>
          <p:nvPr/>
        </p:nvSpPr>
        <p:spPr>
          <a:xfrm>
            <a:off x="15600000" y="10370724"/>
            <a:ext cx="10800000" cy="30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60950" spcFirstLastPara="1" rIns="60950" wrap="square" tIns="6095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/>
              <a:t>UTILIZE ESTE ESPAÇO PARA DESCREVER O TRABALHO COM TEXTO, FIGURAS, TABELAS, ETC… QUANDO USAR TEXTO, DEIXE O TEXTO NO MODO JUSTIFICADO. </a:t>
            </a:r>
            <a:endParaRPr sz="48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/>
              <a:t>Ajuste a informação de modo que preencha e caiba no pôster.</a:t>
            </a:r>
            <a:endParaRPr sz="4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