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Fira Sans" panose="020B0604020202020204" charset="0"/>
      <p:bold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f259a9d5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2f259a9d5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●"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9197723"/>
            <a:ext cx="18288118" cy="1089281"/>
            <a:chOff x="0" y="-57150"/>
            <a:chExt cx="4816592" cy="286887"/>
          </a:xfrm>
        </p:grpSpPr>
        <p:sp>
          <p:nvSpPr>
            <p:cNvPr id="7" name="Google Shape;7;p1"/>
            <p:cNvSpPr/>
            <p:nvPr/>
          </p:nvSpPr>
          <p:spPr>
            <a:xfrm>
              <a:off x="0" y="0"/>
              <a:ext cx="4816592" cy="229737"/>
            </a:xfrm>
            <a:custGeom>
              <a:avLst/>
              <a:gdLst/>
              <a:ahLst/>
              <a:cxnLst/>
              <a:rect l="l" t="t" r="r" b="b"/>
              <a:pathLst>
                <a:path w="4816592" h="229737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29737"/>
                  </a:lnTo>
                  <a:lnTo>
                    <a:pt x="0" y="229737"/>
                  </a:lnTo>
                  <a:close/>
                </a:path>
              </a:pathLst>
            </a:custGeom>
            <a:gradFill>
              <a:gsLst>
                <a:gs pos="0">
                  <a:srgbClr val="1076D2"/>
                </a:gs>
                <a:gs pos="100000">
                  <a:srgbClr val="093053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8" name="Google Shape;8;p1"/>
            <p:cNvSpPr txBox="1"/>
            <p:nvPr/>
          </p:nvSpPr>
          <p:spPr>
            <a:xfrm>
              <a:off x="0" y="-57150"/>
              <a:ext cx="4816500" cy="2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" name="Google Shape;9;p1"/>
          <p:cNvSpPr/>
          <p:nvPr/>
        </p:nvSpPr>
        <p:spPr>
          <a:xfrm rot="-5400000">
            <a:off x="15696522" y="7695522"/>
            <a:ext cx="872284" cy="4310672"/>
          </a:xfrm>
          <a:custGeom>
            <a:avLst/>
            <a:gdLst/>
            <a:ahLst/>
            <a:cxnLst/>
            <a:rect l="l" t="t" r="r" b="b"/>
            <a:pathLst>
              <a:path w="872284" h="4310672" extrusionOk="0">
                <a:moveTo>
                  <a:pt x="0" y="0"/>
                </a:moveTo>
                <a:lnTo>
                  <a:pt x="872284" y="0"/>
                </a:lnTo>
                <a:lnTo>
                  <a:pt x="872284" y="4310672"/>
                </a:lnTo>
                <a:lnTo>
                  <a:pt x="0" y="43106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l="-83275" r="-145953"/>
            </a:stretch>
          </a:blipFill>
          <a:ln>
            <a:noFill/>
          </a:ln>
        </p:spPr>
      </p:sp>
      <p:sp>
        <p:nvSpPr>
          <p:cNvPr id="10" name="Google Shape;10;p1"/>
          <p:cNvSpPr/>
          <p:nvPr/>
        </p:nvSpPr>
        <p:spPr>
          <a:xfrm>
            <a:off x="13136243" y="266395"/>
            <a:ext cx="4762500" cy="1601953"/>
          </a:xfrm>
          <a:custGeom>
            <a:avLst/>
            <a:gdLst/>
            <a:ahLst/>
            <a:cxnLst/>
            <a:rect l="l" t="t" r="r" b="b"/>
            <a:pathLst>
              <a:path w="4762500" h="1601953" extrusionOk="0">
                <a:moveTo>
                  <a:pt x="0" y="0"/>
                </a:moveTo>
                <a:lnTo>
                  <a:pt x="4762500" y="0"/>
                </a:lnTo>
                <a:lnTo>
                  <a:pt x="4762500" y="1601952"/>
                </a:lnTo>
                <a:lnTo>
                  <a:pt x="0" y="1601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" name="Google Shape;11;p1"/>
          <p:cNvSpPr txBox="1"/>
          <p:nvPr/>
        </p:nvSpPr>
        <p:spPr>
          <a:xfrm>
            <a:off x="5151743" y="9414716"/>
            <a:ext cx="7984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XIV </a:t>
            </a:r>
            <a:r>
              <a:rPr lang="en-US" sz="3600" b="1" i="0" u="none" strike="noStrike" cap="none" dirty="0" err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Mostra</a:t>
            </a:r>
            <a:r>
              <a:rPr lang="en-US" sz="3600" b="1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 de </a:t>
            </a:r>
            <a:r>
              <a:rPr lang="en-US" sz="3600" b="1" i="0" u="none" strike="noStrike" cap="none" dirty="0" err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Iniciação</a:t>
            </a:r>
            <a:r>
              <a:rPr lang="en-US" sz="3600" b="1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US" sz="3600" b="1" i="0" u="none" strike="noStrike" cap="none" dirty="0" err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Científica</a:t>
            </a:r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389257" y="266395"/>
            <a:ext cx="4476512" cy="1237837"/>
          </a:xfrm>
          <a:custGeom>
            <a:avLst/>
            <a:gdLst/>
            <a:ahLst/>
            <a:cxnLst/>
            <a:rect l="l" t="t" r="r" b="b"/>
            <a:pathLst>
              <a:path w="4476512" h="1237837" extrusionOk="0">
                <a:moveTo>
                  <a:pt x="0" y="0"/>
                </a:moveTo>
                <a:lnTo>
                  <a:pt x="4476512" y="0"/>
                </a:lnTo>
                <a:lnTo>
                  <a:pt x="4476512" y="1237837"/>
                </a:lnTo>
                <a:lnTo>
                  <a:pt x="0" y="12378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6339" t="-20304" r="-6199" b="-15355"/>
            </a:stretch>
          </a:blipFill>
          <a:ln>
            <a:noFill/>
          </a:ln>
        </p:spPr>
      </p:sp>
      <p:sp>
        <p:nvSpPr>
          <p:cNvPr id="86" name="Google Shape;86;p13"/>
          <p:cNvSpPr txBox="1"/>
          <p:nvPr/>
        </p:nvSpPr>
        <p:spPr>
          <a:xfrm>
            <a:off x="1028700" y="3339259"/>
            <a:ext cx="16230600" cy="25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00" b="1" i="0" u="none" strike="noStrike" cap="none">
                <a:solidFill>
                  <a:srgbClr val="000000"/>
                </a:solidFill>
              </a:rPr>
              <a:t>Insira seu título aqui; Insira seu título aqui; Insira seu título aqui</a:t>
            </a:r>
            <a:endParaRPr sz="6900" b="1"/>
          </a:p>
        </p:txBody>
      </p:sp>
      <p:sp>
        <p:nvSpPr>
          <p:cNvPr id="87" name="Google Shape;87;p13"/>
          <p:cNvSpPr txBox="1"/>
          <p:nvPr/>
        </p:nvSpPr>
        <p:spPr>
          <a:xfrm>
            <a:off x="1028700" y="6907325"/>
            <a:ext cx="8777400" cy="13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rgbClr val="000000"/>
                </a:solidFill>
              </a:rPr>
              <a:t>Apresentador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2,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3,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4,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orientador</a:t>
            </a:r>
            <a:endParaRPr sz="3600"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1028700" y="8762365"/>
            <a:ext cx="440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de novembro de 2024.</a:t>
            </a:r>
            <a:endParaRPr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1028700" y="386325"/>
            <a:ext cx="4804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000000"/>
                </a:solidFill>
              </a:rPr>
              <a:t>Introdução</a:t>
            </a:r>
            <a:endParaRPr sz="6000" b="1"/>
          </a:p>
        </p:txBody>
      </p:sp>
      <p:sp>
        <p:nvSpPr>
          <p:cNvPr id="94" name="Google Shape;94;p14"/>
          <p:cNvSpPr txBox="1"/>
          <p:nvPr/>
        </p:nvSpPr>
        <p:spPr>
          <a:xfrm>
            <a:off x="1028700" y="2608800"/>
            <a:ext cx="10516800" cy="50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000000"/>
                </a:solidFill>
              </a:rPr>
              <a:t>Recomendações:</a:t>
            </a:r>
            <a:endParaRPr b="1"/>
          </a:p>
          <a:p>
            <a:pPr marL="0" marR="0" lvl="0" indent="0" algn="l" rtl="0">
              <a:lnSpc>
                <a:spcPct val="933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3599" marR="0" lvl="1" indent="-431863" algn="l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Arial ou Calibri</a:t>
            </a:r>
            <a:endParaRPr sz="4000"/>
          </a:p>
          <a:p>
            <a:pPr marL="863599" marR="0" lvl="1" indent="-431863" algn="l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Tamanho de títulos: 60</a:t>
            </a:r>
            <a:endParaRPr sz="4000"/>
          </a:p>
          <a:p>
            <a:pPr marL="863599" marR="0" lvl="1" indent="-431863" algn="l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Tamanho de parágrafos: 40</a:t>
            </a:r>
            <a:endParaRPr sz="4000"/>
          </a:p>
          <a:p>
            <a:pPr marL="863599" marR="0" lvl="1" indent="-431863" algn="l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Corrigir numeração de slides</a:t>
            </a:r>
            <a:endParaRPr sz="4000"/>
          </a:p>
        </p:txBody>
      </p:sp>
      <p:sp>
        <p:nvSpPr>
          <p:cNvPr id="95" name="Google Shape;95;p14"/>
          <p:cNvSpPr txBox="1"/>
          <p:nvPr/>
        </p:nvSpPr>
        <p:spPr>
          <a:xfrm>
            <a:off x="1028700" y="9797320"/>
            <a:ext cx="472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</a:rPr>
              <a:t>2</a:t>
            </a: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1007388" y="386333"/>
            <a:ext cx="3048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000000"/>
                </a:solidFill>
              </a:rPr>
              <a:t>Objetivo</a:t>
            </a:r>
            <a:endParaRPr sz="6000" b="1"/>
          </a:p>
        </p:txBody>
      </p:sp>
      <p:sp>
        <p:nvSpPr>
          <p:cNvPr id="101" name="Google Shape;101;p15"/>
          <p:cNvSpPr txBox="1"/>
          <p:nvPr/>
        </p:nvSpPr>
        <p:spPr>
          <a:xfrm>
            <a:off x="1028700" y="9797320"/>
            <a:ext cx="472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</a:rPr>
              <a:t>3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/>
        </p:nvSpPr>
        <p:spPr>
          <a:xfrm>
            <a:off x="1028700" y="386333"/>
            <a:ext cx="4487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000000"/>
                </a:solidFill>
              </a:rPr>
              <a:t>Metodologia</a:t>
            </a:r>
            <a:endParaRPr sz="6000" b="1"/>
          </a:p>
        </p:txBody>
      </p:sp>
      <p:sp>
        <p:nvSpPr>
          <p:cNvPr id="107" name="Google Shape;107;p16"/>
          <p:cNvSpPr txBox="1"/>
          <p:nvPr/>
        </p:nvSpPr>
        <p:spPr>
          <a:xfrm>
            <a:off x="1028700" y="9797320"/>
            <a:ext cx="472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</a:rPr>
              <a:t>4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/>
        </p:nvSpPr>
        <p:spPr>
          <a:xfrm>
            <a:off x="1028700" y="386325"/>
            <a:ext cx="4521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000000"/>
                </a:solidFill>
              </a:rPr>
              <a:t>Resultados</a:t>
            </a:r>
            <a:endParaRPr sz="6000" b="1"/>
          </a:p>
        </p:txBody>
      </p:sp>
      <p:sp>
        <p:nvSpPr>
          <p:cNvPr id="113" name="Google Shape;113;p17"/>
          <p:cNvSpPr txBox="1"/>
          <p:nvPr/>
        </p:nvSpPr>
        <p:spPr>
          <a:xfrm>
            <a:off x="1028700" y="9797320"/>
            <a:ext cx="472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</a:rPr>
              <a:t>5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/>
        </p:nvSpPr>
        <p:spPr>
          <a:xfrm>
            <a:off x="1028700" y="386325"/>
            <a:ext cx="4217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000000"/>
                </a:solidFill>
              </a:rPr>
              <a:t>Conclusão</a:t>
            </a:r>
            <a:endParaRPr sz="6000" b="1"/>
          </a:p>
        </p:txBody>
      </p:sp>
      <p:sp>
        <p:nvSpPr>
          <p:cNvPr id="119" name="Google Shape;119;p18"/>
          <p:cNvSpPr txBox="1"/>
          <p:nvPr/>
        </p:nvSpPr>
        <p:spPr>
          <a:xfrm>
            <a:off x="1028700" y="9797320"/>
            <a:ext cx="472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</a:rPr>
              <a:t>6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/>
        </p:nvSpPr>
        <p:spPr>
          <a:xfrm>
            <a:off x="1028700" y="386325"/>
            <a:ext cx="4587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Referências</a:t>
            </a:r>
            <a:endParaRPr sz="6000" b="1"/>
          </a:p>
        </p:txBody>
      </p:sp>
      <p:sp>
        <p:nvSpPr>
          <p:cNvPr id="125" name="Google Shape;125;p19"/>
          <p:cNvSpPr txBox="1"/>
          <p:nvPr/>
        </p:nvSpPr>
        <p:spPr>
          <a:xfrm>
            <a:off x="1028700" y="9797320"/>
            <a:ext cx="472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</a:rPr>
              <a:t>7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PresentationFormat>Personalizar</PresentationFormat>
  <Paragraphs>21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Fira Sans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2024-08-13T02:00:38Z</dcterms:modified>
</cp:coreProperties>
</file>