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</p:sldIdLst>
  <p:sldSz cx="18288000" cy="10287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WO_OBJECTS_AND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OBJECT_AND_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WO_OBJECTS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OBJECT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FOUR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5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OBJECT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20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20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20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20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20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200" cy="2845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/>
          <p:nvPr/>
        </p:nvSpPr>
        <p:spPr>
          <a:xfrm>
            <a:off x="360" y="9258480"/>
            <a:ext cx="18287280" cy="1028160"/>
          </a:xfrm>
          <a:custGeom>
            <a:avLst/>
            <a:gdLst>
              <a:gd name="textAreaLeft" fmla="*/ 0 w 18287280"/>
              <a:gd name="textAreaRight" fmla="*/ 18287640 w 18287280"/>
              <a:gd name="textAreaTop" fmla="*/ 0 h 1028160"/>
              <a:gd name="textAreaBottom" fmla="*/ 1028520 h 1028160"/>
            </a:gdLst>
            <a:ahLst/>
            <a:rect l="textAreaLeft" t="textAreaTop" r="textAreaRight" b="textAreaBottom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11759760" y="257400"/>
            <a:ext cx="6156720" cy="2070360"/>
          </a:xfrm>
          <a:custGeom>
            <a:avLst/>
            <a:gdLst>
              <a:gd name="textAreaLeft" fmla="*/ 0 w 6156720"/>
              <a:gd name="textAreaRight" fmla="*/ 6157080 w 6156720"/>
              <a:gd name="textAreaTop" fmla="*/ 0 h 2070360"/>
              <a:gd name="textAreaBottom" fmla="*/ 2070720 h 2070360"/>
            </a:gdLst>
            <a:ahLst/>
            <a:rect l="textAreaLeft" t="textAreaTop" r="textAreaRight" b="textAreaBottom"/>
            <a:pathLst>
              <a:path w="6157351" h="2071136">
                <a:moveTo>
                  <a:pt x="0" y="0"/>
                </a:moveTo>
                <a:lnTo>
                  <a:pt x="6157351" y="0"/>
                </a:lnTo>
                <a:lnTo>
                  <a:pt x="6157351" y="2071136"/>
                </a:lnTo>
                <a:lnTo>
                  <a:pt x="0" y="207113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326520" y="9422280"/>
            <a:ext cx="9393120" cy="78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39000"/>
              </a:lnSpc>
              <a:tabLst>
                <a:tab algn="l" pos="0"/>
              </a:tabLst>
            </a:pPr>
            <a:r>
              <a:rPr b="1" lang="en-US" sz="3700" spc="-1" strike="noStrike">
                <a:solidFill>
                  <a:srgbClr val="ffffff"/>
                </a:solidFill>
                <a:latin typeface="Open Sans"/>
                <a:ea typeface="Open Sans"/>
              </a:rPr>
              <a:t>XV Mostra de Iniciação Científica</a:t>
            </a:r>
            <a:endParaRPr b="0" lang="pt-BR" sz="3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360000" y="3099600"/>
            <a:ext cx="17351280" cy="294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40000"/>
              </a:lnSpc>
              <a:tabLst>
                <a:tab algn="l" pos="0"/>
              </a:tabLst>
            </a:pPr>
            <a:r>
              <a:rPr b="1" lang="en-US" sz="6900" spc="-1" strike="noStrike">
                <a:solidFill>
                  <a:srgbClr val="000000"/>
                </a:solidFill>
                <a:latin typeface="Arial"/>
                <a:ea typeface="Arial"/>
              </a:rPr>
              <a:t>Insira seu título aqui; Insira seu título aqui; Insira seu título aqui</a:t>
            </a:r>
            <a:endParaRPr b="0" lang="pt-BR" sz="6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360000" y="3099600"/>
            <a:ext cx="17351280" cy="294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40000"/>
              </a:lnSpc>
              <a:tabLst>
                <a:tab algn="l" pos="0"/>
              </a:tabLst>
            </a:pPr>
            <a:r>
              <a:rPr b="1" lang="en-US" sz="6900" spc="-1" strike="noStrike">
                <a:solidFill>
                  <a:srgbClr val="000000"/>
                </a:solidFill>
                <a:latin typeface="Arial"/>
                <a:ea typeface="Arial"/>
              </a:rPr>
              <a:t>Insira seu título aqui; Insira seu título aqui; Insira seu título aqui</a:t>
            </a:r>
            <a:endParaRPr b="0" lang="pt-BR" sz="6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360000" y="3099600"/>
            <a:ext cx="17351280" cy="294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40000"/>
              </a:lnSpc>
              <a:tabLst>
                <a:tab algn="l" pos="0"/>
              </a:tabLst>
            </a:pPr>
            <a:r>
              <a:rPr b="1" lang="en-US" sz="6900" spc="-1" strike="noStrike">
                <a:solidFill>
                  <a:srgbClr val="000000"/>
                </a:solidFill>
                <a:latin typeface="Arial"/>
                <a:ea typeface="Arial"/>
              </a:rPr>
              <a:t>Insira seu título aqui; Insira seu título aqui; Insira seu título aqui</a:t>
            </a:r>
            <a:endParaRPr b="0" lang="pt-BR" sz="6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60000" y="3099600"/>
            <a:ext cx="17351280" cy="294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40000"/>
              </a:lnSpc>
              <a:tabLst>
                <a:tab algn="l" pos="0"/>
              </a:tabLst>
            </a:pPr>
            <a:r>
              <a:rPr b="1" lang="en-US" sz="6900" spc="-1" strike="noStrike">
                <a:solidFill>
                  <a:srgbClr val="000000"/>
                </a:solidFill>
                <a:latin typeface="Arial"/>
                <a:ea typeface="Arial"/>
              </a:rPr>
              <a:t>Insira seu título aqui; Insira seu título aqui; Insira seu título aqui</a:t>
            </a:r>
            <a:endParaRPr b="0" lang="pt-BR" sz="6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641160" y="7201800"/>
            <a:ext cx="10514520" cy="76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40000"/>
              </a:lnSpc>
              <a:tabLst>
                <a:tab algn="l" pos="0"/>
              </a:tabLst>
            </a:pPr>
            <a:r>
              <a:rPr b="1" lang="en-US" sz="3600" spc="-1" strike="noStrike">
                <a:solidFill>
                  <a:srgbClr val="000000"/>
                </a:solidFill>
                <a:latin typeface="Arial"/>
                <a:ea typeface="Arial"/>
              </a:rPr>
              <a:t>Apresentador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Arial"/>
              </a:rPr>
              <a:t>, autor 2, autor 3, autor 4, orientador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81480" y="8180280"/>
            <a:ext cx="4285800" cy="4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Arial"/>
              </a:rPr>
              <a:t>Data de setembro de 2025.</a:t>
            </a:r>
            <a:endParaRPr b="0" lang="pt-BR" sz="2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2" name="Google Shape;72;p1" descr=""/>
          <p:cNvPicPr/>
          <p:nvPr/>
        </p:nvPicPr>
        <p:blipFill>
          <a:blip r:embed="rId3"/>
          <a:stretch/>
        </p:blipFill>
        <p:spPr>
          <a:xfrm>
            <a:off x="152280" y="152280"/>
            <a:ext cx="4476240" cy="1238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7;p2"/>
          <p:cNvSpPr/>
          <p:nvPr/>
        </p:nvSpPr>
        <p:spPr>
          <a:xfrm>
            <a:off x="360" y="9258480"/>
            <a:ext cx="18287280" cy="1028160"/>
          </a:xfrm>
          <a:custGeom>
            <a:avLst/>
            <a:gdLst>
              <a:gd name="textAreaLeft" fmla="*/ 0 w 18287280"/>
              <a:gd name="textAreaRight" fmla="*/ 18287640 w 18287280"/>
              <a:gd name="textAreaTop" fmla="*/ 0 h 1028160"/>
              <a:gd name="textAreaBottom" fmla="*/ 1028520 h 1028160"/>
            </a:gdLst>
            <a:ahLst/>
            <a:rect l="textAreaLeft" t="textAreaTop" r="textAreaRight" b="textAreaBottom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Google Shape;78;p2"/>
          <p:cNvSpPr/>
          <p:nvPr/>
        </p:nvSpPr>
        <p:spPr>
          <a:xfrm>
            <a:off x="15366600" y="9235440"/>
            <a:ext cx="2754720" cy="970560"/>
          </a:xfrm>
          <a:custGeom>
            <a:avLst/>
            <a:gdLst>
              <a:gd name="textAreaLeft" fmla="*/ 0 w 2754720"/>
              <a:gd name="textAreaRight" fmla="*/ 2755080 w 2754720"/>
              <a:gd name="textAreaTop" fmla="*/ 0 h 970560"/>
              <a:gd name="textAreaBottom" fmla="*/ 970920 h 970560"/>
            </a:gdLst>
            <a:ahLst/>
            <a:rect l="textAreaLeft" t="textAreaTop" r="textAreaRight" b="textAreaBottom"/>
            <a:pathLst>
              <a:path w="2755302" h="971294">
                <a:moveTo>
                  <a:pt x="0" y="0"/>
                </a:moveTo>
                <a:lnTo>
                  <a:pt x="2755302" y="0"/>
                </a:lnTo>
                <a:lnTo>
                  <a:pt x="2755302" y="971293"/>
                </a:lnTo>
                <a:lnTo>
                  <a:pt x="0" y="9712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Google Shape;79;p2"/>
          <p:cNvSpPr/>
          <p:nvPr/>
        </p:nvSpPr>
        <p:spPr>
          <a:xfrm>
            <a:off x="11759760" y="257400"/>
            <a:ext cx="6156720" cy="2070360"/>
          </a:xfrm>
          <a:custGeom>
            <a:avLst/>
            <a:gdLst>
              <a:gd name="textAreaLeft" fmla="*/ 0 w 6156720"/>
              <a:gd name="textAreaRight" fmla="*/ 6157080 w 6156720"/>
              <a:gd name="textAreaTop" fmla="*/ 0 h 2070360"/>
              <a:gd name="textAreaBottom" fmla="*/ 2070720 h 2070360"/>
            </a:gdLst>
            <a:ahLst/>
            <a:rect l="textAreaLeft" t="textAreaTop" r="textAreaRight" b="textAreaBottom"/>
            <a:pathLst>
              <a:path w="6157351" h="2071136">
                <a:moveTo>
                  <a:pt x="0" y="0"/>
                </a:moveTo>
                <a:lnTo>
                  <a:pt x="6157351" y="0"/>
                </a:lnTo>
                <a:lnTo>
                  <a:pt x="6157351" y="2071136"/>
                </a:lnTo>
                <a:lnTo>
                  <a:pt x="0" y="207113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Google Shape;80;p2"/>
          <p:cNvSpPr/>
          <p:nvPr/>
        </p:nvSpPr>
        <p:spPr>
          <a:xfrm>
            <a:off x="326520" y="9422280"/>
            <a:ext cx="9393120" cy="78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39000"/>
              </a:lnSpc>
              <a:tabLst>
                <a:tab algn="l" pos="0"/>
              </a:tabLst>
            </a:pPr>
            <a:r>
              <a:rPr b="1" lang="en-US" sz="3700" spc="-1" strike="noStrike">
                <a:solidFill>
                  <a:srgbClr val="ffffff"/>
                </a:solidFill>
                <a:latin typeface="Open Sans"/>
                <a:ea typeface="Open Sans"/>
              </a:rPr>
              <a:t>XV Mostra de Iniciação Científica</a:t>
            </a:r>
            <a:endParaRPr b="0" lang="pt-BR" sz="3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Google Shape;81;p2"/>
          <p:cNvSpPr/>
          <p:nvPr/>
        </p:nvSpPr>
        <p:spPr>
          <a:xfrm>
            <a:off x="1017000" y="389520"/>
            <a:ext cx="4803120" cy="127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40000"/>
              </a:lnSpc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Introdução</a:t>
            </a: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Google Shape;82;p2"/>
          <p:cNvSpPr/>
          <p:nvPr/>
        </p:nvSpPr>
        <p:spPr>
          <a:xfrm>
            <a:off x="1017000" y="2612160"/>
            <a:ext cx="10515600" cy="554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40000"/>
              </a:lnSpc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Recomendações:</a:t>
            </a: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</a:tabLst>
            </a:pP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  <a:p>
            <a:pPr lvl="1" marL="863640" indent="-431280">
              <a:lnSpc>
                <a:spcPct val="14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Arial"/>
                <a:ea typeface="Arial"/>
              </a:rPr>
              <a:t>Fonte: Arial ou Calibri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  <a:p>
            <a:pPr lvl="1" marL="863640" indent="-431280">
              <a:lnSpc>
                <a:spcPct val="14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Arial"/>
                <a:ea typeface="Arial"/>
              </a:rPr>
              <a:t>Tamanho de títulos: 60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  <a:p>
            <a:pPr lvl="1" marL="863640" indent="-431280">
              <a:lnSpc>
                <a:spcPct val="14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Arial"/>
                <a:ea typeface="Arial"/>
              </a:rPr>
              <a:t>Tamanho de parágrafos: 40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  <a:p>
            <a:pPr lvl="1" marL="863640" indent="-431280">
              <a:lnSpc>
                <a:spcPct val="14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Arial"/>
                <a:ea typeface="Arial"/>
              </a:rPr>
              <a:t>Corrigir numeração de slides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87;p3"/>
          <p:cNvSpPr/>
          <p:nvPr/>
        </p:nvSpPr>
        <p:spPr>
          <a:xfrm>
            <a:off x="360" y="9258480"/>
            <a:ext cx="18287280" cy="1028160"/>
          </a:xfrm>
          <a:custGeom>
            <a:avLst/>
            <a:gdLst>
              <a:gd name="textAreaLeft" fmla="*/ 0 w 18287280"/>
              <a:gd name="textAreaRight" fmla="*/ 18287640 w 18287280"/>
              <a:gd name="textAreaTop" fmla="*/ 0 h 1028160"/>
              <a:gd name="textAreaBottom" fmla="*/ 1028520 h 1028160"/>
            </a:gdLst>
            <a:ahLst/>
            <a:rect l="textAreaLeft" t="textAreaTop" r="textAreaRight" b="textAreaBottom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Google Shape;88;p3"/>
          <p:cNvSpPr/>
          <p:nvPr/>
        </p:nvSpPr>
        <p:spPr>
          <a:xfrm>
            <a:off x="15366600" y="9235440"/>
            <a:ext cx="2754720" cy="970560"/>
          </a:xfrm>
          <a:custGeom>
            <a:avLst/>
            <a:gdLst>
              <a:gd name="textAreaLeft" fmla="*/ 0 w 2754720"/>
              <a:gd name="textAreaRight" fmla="*/ 2755080 w 2754720"/>
              <a:gd name="textAreaTop" fmla="*/ 0 h 970560"/>
              <a:gd name="textAreaBottom" fmla="*/ 970920 h 970560"/>
            </a:gdLst>
            <a:ahLst/>
            <a:rect l="textAreaLeft" t="textAreaTop" r="textAreaRight" b="textAreaBottom"/>
            <a:pathLst>
              <a:path w="2755302" h="971294">
                <a:moveTo>
                  <a:pt x="0" y="0"/>
                </a:moveTo>
                <a:lnTo>
                  <a:pt x="2755302" y="0"/>
                </a:lnTo>
                <a:lnTo>
                  <a:pt x="2755302" y="971293"/>
                </a:lnTo>
                <a:lnTo>
                  <a:pt x="0" y="9712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Google Shape;89;p3"/>
          <p:cNvSpPr/>
          <p:nvPr/>
        </p:nvSpPr>
        <p:spPr>
          <a:xfrm>
            <a:off x="11759760" y="257400"/>
            <a:ext cx="6156720" cy="2070360"/>
          </a:xfrm>
          <a:custGeom>
            <a:avLst/>
            <a:gdLst>
              <a:gd name="textAreaLeft" fmla="*/ 0 w 6156720"/>
              <a:gd name="textAreaRight" fmla="*/ 6157080 w 6156720"/>
              <a:gd name="textAreaTop" fmla="*/ 0 h 2070360"/>
              <a:gd name="textAreaBottom" fmla="*/ 2070720 h 2070360"/>
            </a:gdLst>
            <a:ahLst/>
            <a:rect l="textAreaLeft" t="textAreaTop" r="textAreaRight" b="textAreaBottom"/>
            <a:pathLst>
              <a:path w="6157351" h="2071136">
                <a:moveTo>
                  <a:pt x="0" y="0"/>
                </a:moveTo>
                <a:lnTo>
                  <a:pt x="6157351" y="0"/>
                </a:lnTo>
                <a:lnTo>
                  <a:pt x="6157351" y="2071136"/>
                </a:lnTo>
                <a:lnTo>
                  <a:pt x="0" y="207113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Google Shape;90;p3"/>
          <p:cNvSpPr/>
          <p:nvPr/>
        </p:nvSpPr>
        <p:spPr>
          <a:xfrm>
            <a:off x="326520" y="9422280"/>
            <a:ext cx="9393120" cy="78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39000"/>
              </a:lnSpc>
              <a:tabLst>
                <a:tab algn="l" pos="0"/>
              </a:tabLst>
            </a:pPr>
            <a:r>
              <a:rPr b="1" lang="en-US" sz="3700" spc="-1" strike="noStrike">
                <a:solidFill>
                  <a:srgbClr val="ffffff"/>
                </a:solidFill>
                <a:latin typeface="Open Sans"/>
                <a:ea typeface="Open Sans"/>
              </a:rPr>
              <a:t>XV Mostra de Iniciação Científica</a:t>
            </a:r>
            <a:endParaRPr b="0" lang="pt-BR" sz="3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Google Shape;91;p3"/>
          <p:cNvSpPr/>
          <p:nvPr/>
        </p:nvSpPr>
        <p:spPr>
          <a:xfrm>
            <a:off x="1007640" y="386280"/>
            <a:ext cx="3047400" cy="255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40000"/>
              </a:lnSpc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Objetivo</a:t>
            </a: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96;p4"/>
          <p:cNvSpPr/>
          <p:nvPr/>
        </p:nvSpPr>
        <p:spPr>
          <a:xfrm>
            <a:off x="360" y="9258480"/>
            <a:ext cx="18287280" cy="1028160"/>
          </a:xfrm>
          <a:custGeom>
            <a:avLst/>
            <a:gdLst>
              <a:gd name="textAreaLeft" fmla="*/ 0 w 18287280"/>
              <a:gd name="textAreaRight" fmla="*/ 18287640 w 18287280"/>
              <a:gd name="textAreaTop" fmla="*/ 0 h 1028160"/>
              <a:gd name="textAreaBottom" fmla="*/ 1028520 h 1028160"/>
            </a:gdLst>
            <a:ahLst/>
            <a:rect l="textAreaLeft" t="textAreaTop" r="textAreaRight" b="textAreaBottom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Google Shape;97;p4"/>
          <p:cNvSpPr/>
          <p:nvPr/>
        </p:nvSpPr>
        <p:spPr>
          <a:xfrm>
            <a:off x="15366600" y="9235440"/>
            <a:ext cx="2754720" cy="970560"/>
          </a:xfrm>
          <a:custGeom>
            <a:avLst/>
            <a:gdLst>
              <a:gd name="textAreaLeft" fmla="*/ 0 w 2754720"/>
              <a:gd name="textAreaRight" fmla="*/ 2755080 w 2754720"/>
              <a:gd name="textAreaTop" fmla="*/ 0 h 970560"/>
              <a:gd name="textAreaBottom" fmla="*/ 970920 h 970560"/>
            </a:gdLst>
            <a:ahLst/>
            <a:rect l="textAreaLeft" t="textAreaTop" r="textAreaRight" b="textAreaBottom"/>
            <a:pathLst>
              <a:path w="2755302" h="971294">
                <a:moveTo>
                  <a:pt x="0" y="0"/>
                </a:moveTo>
                <a:lnTo>
                  <a:pt x="2755302" y="0"/>
                </a:lnTo>
                <a:lnTo>
                  <a:pt x="2755302" y="971293"/>
                </a:lnTo>
                <a:lnTo>
                  <a:pt x="0" y="9712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Google Shape;98;p4"/>
          <p:cNvSpPr/>
          <p:nvPr/>
        </p:nvSpPr>
        <p:spPr>
          <a:xfrm>
            <a:off x="11759760" y="257400"/>
            <a:ext cx="6156720" cy="2070360"/>
          </a:xfrm>
          <a:custGeom>
            <a:avLst/>
            <a:gdLst>
              <a:gd name="textAreaLeft" fmla="*/ 0 w 6156720"/>
              <a:gd name="textAreaRight" fmla="*/ 6157080 w 6156720"/>
              <a:gd name="textAreaTop" fmla="*/ 0 h 2070360"/>
              <a:gd name="textAreaBottom" fmla="*/ 2070720 h 2070360"/>
            </a:gdLst>
            <a:ahLst/>
            <a:rect l="textAreaLeft" t="textAreaTop" r="textAreaRight" b="textAreaBottom"/>
            <a:pathLst>
              <a:path w="6157351" h="2071136">
                <a:moveTo>
                  <a:pt x="0" y="0"/>
                </a:moveTo>
                <a:lnTo>
                  <a:pt x="6157351" y="0"/>
                </a:lnTo>
                <a:lnTo>
                  <a:pt x="6157351" y="2071136"/>
                </a:lnTo>
                <a:lnTo>
                  <a:pt x="0" y="207113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Google Shape;99;p4"/>
          <p:cNvSpPr/>
          <p:nvPr/>
        </p:nvSpPr>
        <p:spPr>
          <a:xfrm>
            <a:off x="326520" y="9422280"/>
            <a:ext cx="9393120" cy="78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39000"/>
              </a:lnSpc>
              <a:tabLst>
                <a:tab algn="l" pos="0"/>
              </a:tabLst>
            </a:pPr>
            <a:r>
              <a:rPr b="1" lang="en-US" sz="3700" spc="-1" strike="noStrike">
                <a:solidFill>
                  <a:srgbClr val="ffffff"/>
                </a:solidFill>
                <a:latin typeface="Open Sans"/>
                <a:ea typeface="Open Sans"/>
              </a:rPr>
              <a:t>XV Mostra de Iniciação Científica</a:t>
            </a:r>
            <a:endParaRPr b="0" lang="pt-BR" sz="3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Google Shape;100;p4"/>
          <p:cNvSpPr/>
          <p:nvPr/>
        </p:nvSpPr>
        <p:spPr>
          <a:xfrm>
            <a:off x="1007640" y="386280"/>
            <a:ext cx="3047400" cy="128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Google Shape;101;p4"/>
          <p:cNvSpPr/>
          <p:nvPr/>
        </p:nvSpPr>
        <p:spPr>
          <a:xfrm>
            <a:off x="1028520" y="390960"/>
            <a:ext cx="4485960" cy="255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40000"/>
              </a:lnSpc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Metodologia</a:t>
            </a: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106;p5"/>
          <p:cNvSpPr/>
          <p:nvPr/>
        </p:nvSpPr>
        <p:spPr>
          <a:xfrm>
            <a:off x="360" y="9258480"/>
            <a:ext cx="18287280" cy="1028160"/>
          </a:xfrm>
          <a:custGeom>
            <a:avLst/>
            <a:gdLst>
              <a:gd name="textAreaLeft" fmla="*/ 0 w 18287280"/>
              <a:gd name="textAreaRight" fmla="*/ 18287640 w 18287280"/>
              <a:gd name="textAreaTop" fmla="*/ 0 h 1028160"/>
              <a:gd name="textAreaBottom" fmla="*/ 1028520 h 1028160"/>
            </a:gdLst>
            <a:ahLst/>
            <a:rect l="textAreaLeft" t="textAreaTop" r="textAreaRight" b="textAreaBottom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Google Shape;107;p5"/>
          <p:cNvSpPr/>
          <p:nvPr/>
        </p:nvSpPr>
        <p:spPr>
          <a:xfrm>
            <a:off x="15366600" y="9235440"/>
            <a:ext cx="2754720" cy="970560"/>
          </a:xfrm>
          <a:custGeom>
            <a:avLst/>
            <a:gdLst>
              <a:gd name="textAreaLeft" fmla="*/ 0 w 2754720"/>
              <a:gd name="textAreaRight" fmla="*/ 2755080 w 2754720"/>
              <a:gd name="textAreaTop" fmla="*/ 0 h 970560"/>
              <a:gd name="textAreaBottom" fmla="*/ 970920 h 970560"/>
            </a:gdLst>
            <a:ahLst/>
            <a:rect l="textAreaLeft" t="textAreaTop" r="textAreaRight" b="textAreaBottom"/>
            <a:pathLst>
              <a:path w="2755302" h="971294">
                <a:moveTo>
                  <a:pt x="0" y="0"/>
                </a:moveTo>
                <a:lnTo>
                  <a:pt x="2755302" y="0"/>
                </a:lnTo>
                <a:lnTo>
                  <a:pt x="2755302" y="971293"/>
                </a:lnTo>
                <a:lnTo>
                  <a:pt x="0" y="9712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Google Shape;108;p5"/>
          <p:cNvSpPr/>
          <p:nvPr/>
        </p:nvSpPr>
        <p:spPr>
          <a:xfrm>
            <a:off x="11759760" y="257400"/>
            <a:ext cx="6156720" cy="2070360"/>
          </a:xfrm>
          <a:custGeom>
            <a:avLst/>
            <a:gdLst>
              <a:gd name="textAreaLeft" fmla="*/ 0 w 6156720"/>
              <a:gd name="textAreaRight" fmla="*/ 6157080 w 6156720"/>
              <a:gd name="textAreaTop" fmla="*/ 0 h 2070360"/>
              <a:gd name="textAreaBottom" fmla="*/ 2070720 h 2070360"/>
            </a:gdLst>
            <a:ahLst/>
            <a:rect l="textAreaLeft" t="textAreaTop" r="textAreaRight" b="textAreaBottom"/>
            <a:pathLst>
              <a:path w="6157351" h="2071136">
                <a:moveTo>
                  <a:pt x="0" y="0"/>
                </a:moveTo>
                <a:lnTo>
                  <a:pt x="6157351" y="0"/>
                </a:lnTo>
                <a:lnTo>
                  <a:pt x="6157351" y="2071136"/>
                </a:lnTo>
                <a:lnTo>
                  <a:pt x="0" y="207113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Google Shape;109;p5"/>
          <p:cNvSpPr/>
          <p:nvPr/>
        </p:nvSpPr>
        <p:spPr>
          <a:xfrm>
            <a:off x="326520" y="9422280"/>
            <a:ext cx="9393120" cy="78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39000"/>
              </a:lnSpc>
              <a:tabLst>
                <a:tab algn="l" pos="0"/>
              </a:tabLst>
            </a:pPr>
            <a:r>
              <a:rPr b="1" lang="en-US" sz="3700" spc="-1" strike="noStrike">
                <a:solidFill>
                  <a:srgbClr val="ffffff"/>
                </a:solidFill>
                <a:latin typeface="Open Sans"/>
                <a:ea typeface="Open Sans"/>
              </a:rPr>
              <a:t>XV Mostra de Iniciação Científica</a:t>
            </a:r>
            <a:endParaRPr b="0" lang="pt-BR" sz="3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Google Shape;110;p5"/>
          <p:cNvSpPr/>
          <p:nvPr/>
        </p:nvSpPr>
        <p:spPr>
          <a:xfrm>
            <a:off x="1017360" y="386280"/>
            <a:ext cx="4520520" cy="127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40000"/>
              </a:lnSpc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Resultados</a:t>
            </a: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115;p6"/>
          <p:cNvSpPr/>
          <p:nvPr/>
        </p:nvSpPr>
        <p:spPr>
          <a:xfrm>
            <a:off x="360" y="9258480"/>
            <a:ext cx="18287280" cy="1028160"/>
          </a:xfrm>
          <a:custGeom>
            <a:avLst/>
            <a:gdLst>
              <a:gd name="textAreaLeft" fmla="*/ 0 w 18287280"/>
              <a:gd name="textAreaRight" fmla="*/ 18287640 w 18287280"/>
              <a:gd name="textAreaTop" fmla="*/ 0 h 1028160"/>
              <a:gd name="textAreaBottom" fmla="*/ 1028520 h 1028160"/>
            </a:gdLst>
            <a:ahLst/>
            <a:rect l="textAreaLeft" t="textAreaTop" r="textAreaRight" b="textAreaBottom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Google Shape;116;p6"/>
          <p:cNvSpPr/>
          <p:nvPr/>
        </p:nvSpPr>
        <p:spPr>
          <a:xfrm>
            <a:off x="15366600" y="9235440"/>
            <a:ext cx="2754720" cy="970560"/>
          </a:xfrm>
          <a:custGeom>
            <a:avLst/>
            <a:gdLst>
              <a:gd name="textAreaLeft" fmla="*/ 0 w 2754720"/>
              <a:gd name="textAreaRight" fmla="*/ 2755080 w 2754720"/>
              <a:gd name="textAreaTop" fmla="*/ 0 h 970560"/>
              <a:gd name="textAreaBottom" fmla="*/ 970920 h 970560"/>
            </a:gdLst>
            <a:ahLst/>
            <a:rect l="textAreaLeft" t="textAreaTop" r="textAreaRight" b="textAreaBottom"/>
            <a:pathLst>
              <a:path w="2755302" h="971294">
                <a:moveTo>
                  <a:pt x="0" y="0"/>
                </a:moveTo>
                <a:lnTo>
                  <a:pt x="2755302" y="0"/>
                </a:lnTo>
                <a:lnTo>
                  <a:pt x="2755302" y="971293"/>
                </a:lnTo>
                <a:lnTo>
                  <a:pt x="0" y="9712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Google Shape;117;p6"/>
          <p:cNvSpPr/>
          <p:nvPr/>
        </p:nvSpPr>
        <p:spPr>
          <a:xfrm>
            <a:off x="11759760" y="257400"/>
            <a:ext cx="6156720" cy="2070360"/>
          </a:xfrm>
          <a:custGeom>
            <a:avLst/>
            <a:gdLst>
              <a:gd name="textAreaLeft" fmla="*/ 0 w 6156720"/>
              <a:gd name="textAreaRight" fmla="*/ 6157080 w 6156720"/>
              <a:gd name="textAreaTop" fmla="*/ 0 h 2070360"/>
              <a:gd name="textAreaBottom" fmla="*/ 2070720 h 2070360"/>
            </a:gdLst>
            <a:ahLst/>
            <a:rect l="textAreaLeft" t="textAreaTop" r="textAreaRight" b="textAreaBottom"/>
            <a:pathLst>
              <a:path w="6157351" h="2071136">
                <a:moveTo>
                  <a:pt x="0" y="0"/>
                </a:moveTo>
                <a:lnTo>
                  <a:pt x="6157351" y="0"/>
                </a:lnTo>
                <a:lnTo>
                  <a:pt x="6157351" y="2071136"/>
                </a:lnTo>
                <a:lnTo>
                  <a:pt x="0" y="207113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Google Shape;118;p6"/>
          <p:cNvSpPr/>
          <p:nvPr/>
        </p:nvSpPr>
        <p:spPr>
          <a:xfrm>
            <a:off x="326520" y="9422280"/>
            <a:ext cx="9393120" cy="78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39000"/>
              </a:lnSpc>
              <a:tabLst>
                <a:tab algn="l" pos="0"/>
              </a:tabLst>
            </a:pPr>
            <a:r>
              <a:rPr b="1" lang="en-US" sz="3700" spc="-1" strike="noStrike">
                <a:solidFill>
                  <a:srgbClr val="ffffff"/>
                </a:solidFill>
                <a:latin typeface="Open Sans"/>
                <a:ea typeface="Open Sans"/>
              </a:rPr>
              <a:t>XV Mostra de Iniciação Científica</a:t>
            </a:r>
            <a:endParaRPr b="0" lang="pt-BR" sz="3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Google Shape;119;p6"/>
          <p:cNvSpPr/>
          <p:nvPr/>
        </p:nvSpPr>
        <p:spPr>
          <a:xfrm>
            <a:off x="1017360" y="386280"/>
            <a:ext cx="4215960" cy="127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40000"/>
              </a:lnSpc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Conclusão</a:t>
            </a: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24;p7"/>
          <p:cNvSpPr/>
          <p:nvPr/>
        </p:nvSpPr>
        <p:spPr>
          <a:xfrm>
            <a:off x="360" y="9258480"/>
            <a:ext cx="18287280" cy="1028160"/>
          </a:xfrm>
          <a:custGeom>
            <a:avLst/>
            <a:gdLst>
              <a:gd name="textAreaLeft" fmla="*/ 0 w 18287280"/>
              <a:gd name="textAreaRight" fmla="*/ 18287640 w 18287280"/>
              <a:gd name="textAreaTop" fmla="*/ 0 h 1028160"/>
              <a:gd name="textAreaBottom" fmla="*/ 1028520 h 1028160"/>
            </a:gdLst>
            <a:ahLst/>
            <a:rect l="textAreaLeft" t="textAreaTop" r="textAreaRight" b="textAreaBottom"/>
            <a:pathLst>
              <a:path w="18288000" h="1028700">
                <a:moveTo>
                  <a:pt x="0" y="0"/>
                </a:moveTo>
                <a:lnTo>
                  <a:pt x="18288000" y="0"/>
                </a:lnTo>
                <a:lnTo>
                  <a:pt x="1828800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Google Shape;125;p7"/>
          <p:cNvSpPr/>
          <p:nvPr/>
        </p:nvSpPr>
        <p:spPr>
          <a:xfrm>
            <a:off x="15366600" y="9235440"/>
            <a:ext cx="2754720" cy="970560"/>
          </a:xfrm>
          <a:custGeom>
            <a:avLst/>
            <a:gdLst>
              <a:gd name="textAreaLeft" fmla="*/ 0 w 2754720"/>
              <a:gd name="textAreaRight" fmla="*/ 2755080 w 2754720"/>
              <a:gd name="textAreaTop" fmla="*/ 0 h 970560"/>
              <a:gd name="textAreaBottom" fmla="*/ 970920 h 970560"/>
            </a:gdLst>
            <a:ahLst/>
            <a:rect l="textAreaLeft" t="textAreaTop" r="textAreaRight" b="textAreaBottom"/>
            <a:pathLst>
              <a:path w="2755302" h="971294">
                <a:moveTo>
                  <a:pt x="0" y="0"/>
                </a:moveTo>
                <a:lnTo>
                  <a:pt x="2755302" y="0"/>
                </a:lnTo>
                <a:lnTo>
                  <a:pt x="2755302" y="971293"/>
                </a:lnTo>
                <a:lnTo>
                  <a:pt x="0" y="9712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Google Shape;126;p7"/>
          <p:cNvSpPr/>
          <p:nvPr/>
        </p:nvSpPr>
        <p:spPr>
          <a:xfrm>
            <a:off x="11759760" y="257400"/>
            <a:ext cx="6156720" cy="2070360"/>
          </a:xfrm>
          <a:custGeom>
            <a:avLst/>
            <a:gdLst>
              <a:gd name="textAreaLeft" fmla="*/ 0 w 6156720"/>
              <a:gd name="textAreaRight" fmla="*/ 6157080 w 6156720"/>
              <a:gd name="textAreaTop" fmla="*/ 0 h 2070360"/>
              <a:gd name="textAreaBottom" fmla="*/ 2070720 h 2070360"/>
            </a:gdLst>
            <a:ahLst/>
            <a:rect l="textAreaLeft" t="textAreaTop" r="textAreaRight" b="textAreaBottom"/>
            <a:pathLst>
              <a:path w="6157351" h="2071136">
                <a:moveTo>
                  <a:pt x="0" y="0"/>
                </a:moveTo>
                <a:lnTo>
                  <a:pt x="6157351" y="0"/>
                </a:lnTo>
                <a:lnTo>
                  <a:pt x="6157351" y="2071136"/>
                </a:lnTo>
                <a:lnTo>
                  <a:pt x="0" y="207113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Google Shape;127;p7"/>
          <p:cNvSpPr/>
          <p:nvPr/>
        </p:nvSpPr>
        <p:spPr>
          <a:xfrm>
            <a:off x="326520" y="9422280"/>
            <a:ext cx="9393120" cy="78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39000"/>
              </a:lnSpc>
              <a:tabLst>
                <a:tab algn="l" pos="0"/>
              </a:tabLst>
            </a:pPr>
            <a:r>
              <a:rPr b="1" lang="en-US" sz="3700" spc="-1" strike="noStrike">
                <a:solidFill>
                  <a:srgbClr val="ffffff"/>
                </a:solidFill>
                <a:latin typeface="Open Sans"/>
                <a:ea typeface="Open Sans"/>
              </a:rPr>
              <a:t>XV Mostra de Iniciação Científica</a:t>
            </a:r>
            <a:endParaRPr b="0" lang="pt-BR" sz="3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Google Shape;128;p7"/>
          <p:cNvSpPr/>
          <p:nvPr/>
        </p:nvSpPr>
        <p:spPr>
          <a:xfrm>
            <a:off x="1017360" y="386280"/>
            <a:ext cx="4586760" cy="127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40000"/>
              </a:lnSpc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Referências</a:t>
            </a: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LibreOffice/24.2.7.2$Linux_X86_64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2025-04-29T15:59:43Z</dcterms:created>
  <dc:creator/>
  <dc:description/>
  <dc:language>pt-BR</dc:language>
  <cp:lastModifiedBy/>
  <cp:revision>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On-screen Show (4:3)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0</vt:i4>
  </property>
</Properties>
</file>