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</p:sldIdLst>
  <p:sldSz cx="28800425" cy="43200638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14721480" y="10108800"/>
            <a:ext cx="12648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1440000" y="2319624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12648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14721480" y="10108800"/>
            <a:ext cx="12648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12648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4721480" y="1010880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4721480" y="2319624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14721480" y="1010880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1440000" y="23196240"/>
            <a:ext cx="2591964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2591964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1440000" y="23196240"/>
            <a:ext cx="2591964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14721480" y="1010880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1440000" y="2319624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/>
          </p:nvPr>
        </p:nvSpPr>
        <p:spPr>
          <a:xfrm>
            <a:off x="14721480" y="23196240"/>
            <a:ext cx="12648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2591964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1440000" y="10108800"/>
            <a:ext cx="2591964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1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4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5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4721480" y="10108800"/>
            <a:ext cx="12648240" cy="250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440000" y="2319588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110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1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2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113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14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12648240" cy="250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14721480" y="10108800"/>
            <a:ext cx="12648240" cy="250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122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3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4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125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26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4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130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1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2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133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34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15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18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9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12648240" cy="250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4721480" y="1010880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4721480" y="2319588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29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32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33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4721480" y="1010880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440000" y="23195880"/>
            <a:ext cx="2591928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43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4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5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46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47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2591928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440000" y="23195880"/>
            <a:ext cx="2591928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55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6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7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58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59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14721480" y="1010880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440000" y="2319588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body"/>
          </p:nvPr>
        </p:nvSpPr>
        <p:spPr>
          <a:xfrm>
            <a:off x="14721480" y="23195880"/>
            <a:ext cx="1264824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71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2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3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74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5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834552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10203480" y="10108800"/>
            <a:ext cx="834552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18966960" y="10108800"/>
            <a:ext cx="834552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1440000" y="23195880"/>
            <a:ext cx="834552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10203480" y="23195880"/>
            <a:ext cx="834552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18966960" y="23195880"/>
            <a:ext cx="8345520" cy="1195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84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5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6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7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88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90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2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93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94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2591964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1"/>
          <p:cNvGrpSpPr/>
          <p:nvPr/>
        </p:nvGrpSpPr>
        <p:grpSpPr>
          <a:xfrm>
            <a:off x="0" y="41482440"/>
            <a:ext cx="28799280" cy="1716840"/>
            <a:chOff x="0" y="41482440"/>
            <a:chExt cx="28799280" cy="1716840"/>
          </a:xfrm>
        </p:grpSpPr>
        <p:sp>
          <p:nvSpPr>
            <p:cNvPr id="100" name="CustomShape 2"/>
            <p:cNvSpPr/>
            <p:nvPr/>
          </p:nvSpPr>
          <p:spPr>
            <a:xfrm>
              <a:off x="0" y="41482440"/>
              <a:ext cx="28799280" cy="1716840"/>
            </a:xfrm>
            <a:prstGeom prst="rect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9360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1" name="CustomShape 3"/>
            <p:cNvSpPr/>
            <p:nvPr/>
          </p:nvSpPr>
          <p:spPr>
            <a:xfrm>
              <a:off x="0" y="41484240"/>
              <a:ext cx="8645040" cy="1712880"/>
            </a:xfrm>
            <a:prstGeom prst="rtTriangle">
              <a:avLst/>
            </a:prstGeom>
            <a:gradFill rotWithShape="0">
              <a:gsLst>
                <a:gs pos="0">
                  <a:srgbClr val="1076d2"/>
                </a:gs>
                <a:gs pos="100000">
                  <a:srgbClr val="093053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2" name="CustomShape 4"/>
            <p:cNvSpPr/>
            <p:nvPr/>
          </p:nvSpPr>
          <p:spPr>
            <a:xfrm>
              <a:off x="5400000" y="41910120"/>
              <a:ext cx="8645040" cy="852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4400" spc="-1" strike="noStrike">
                  <a:solidFill>
                    <a:srgbClr val="ffffff"/>
                  </a:solidFill>
                  <a:latin typeface="Asap"/>
                  <a:ea typeface="Asap"/>
                </a:rPr>
                <a:t>23 a 26 de setembro de 2025</a:t>
              </a:r>
              <a:endParaRPr b="0" lang="pt-BR" sz="4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103" name="Google Shape;10;p1" descr=""/>
            <p:cNvPicPr/>
            <p:nvPr/>
          </p:nvPicPr>
          <p:blipFill>
            <a:blip r:embed="rId2"/>
            <a:srcRect l="0" t="0" r="5626" b="0"/>
            <a:stretch/>
          </p:blipFill>
          <p:spPr>
            <a:xfrm>
              <a:off x="18792000" y="41527440"/>
              <a:ext cx="4607280" cy="162684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04" name="" descr=""/>
          <p:cNvPicPr/>
          <p:nvPr/>
        </p:nvPicPr>
        <p:blipFill>
          <a:blip r:embed="rId3"/>
          <a:stretch/>
        </p:blipFill>
        <p:spPr>
          <a:xfrm>
            <a:off x="-29160" y="-4320"/>
            <a:ext cx="28976040" cy="4827960"/>
          </a:xfrm>
          <a:prstGeom prst="rect">
            <a:avLst/>
          </a:prstGeom>
          <a:ln w="0">
            <a:noFill/>
          </a:ln>
        </p:spPr>
      </p:pic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981720" y="6253560"/>
            <a:ext cx="26835840" cy="1723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1440000" y="10108800"/>
            <a:ext cx="25919280" cy="250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2400120" y="5945040"/>
            <a:ext cx="23999400" cy="171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0840" rIns="60840" tIns="60840" bIns="6084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US" sz="4800" spc="-1" strike="noStrike">
                <a:solidFill>
                  <a:srgbClr val="000000"/>
                </a:solidFill>
                <a:latin typeface="Arial"/>
                <a:ea typeface="Arial"/>
              </a:rPr>
              <a:t>ESCREVA AQUI O TÍTULO UTILIZANDO LETRAS MAIÚSCULA E EM TEXTO CENTRALIZADO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2400120" y="7662600"/>
            <a:ext cx="23999400" cy="217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0840" rIns="60840" tIns="60840" bIns="6084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US" sz="4800" spc="-1" strike="noStrike">
                <a:solidFill>
                  <a:srgbClr val="000000"/>
                </a:solidFill>
                <a:latin typeface="Arial"/>
                <a:ea typeface="Arial"/>
              </a:rPr>
              <a:t>Escreva aqui o nome completo dos autores, separando por vírgula, coloque o nome do orientador como último autor. Ex: José da Silva, João Oliveira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2400120" y="10370520"/>
            <a:ext cx="10799280" cy="3064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0840" rIns="60840" tIns="60840" bIns="60840" anchor="t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Arial"/>
              </a:rPr>
              <a:t>UTILIZE ESTE ESPAÇO PARA DESCREVER O TRABALHO COM TEXTO, FIGURAS, TABELAS, ETC… QUANDO USAR TEXTO, DEIXE O TEXTO NO MODO JUSTIFICADO. 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Arial"/>
              </a:rPr>
              <a:t>Ajuste a informação de modo que preencha e caiba no pôster.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15599880" y="10370880"/>
            <a:ext cx="10799280" cy="3064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0840" rIns="60840" tIns="60840" bIns="60840" anchor="t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Arial"/>
              </a:rPr>
              <a:t>UTILIZE ESTE ESPAÇO PARA DESCREVER O TRABALHO COM TEXTO, FIGURAS, TABELAS, ETC… QUANDO USAR TEXTO, DEIXE O TEXTO NO MODO JUSTIFICADO. 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Arial"/>
              </a:rPr>
              <a:t>Ajuste a informação de modo que preencha e caiba no pôster.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BANNER SEPE</Template>
  <TotalTime>0</TotalTime>
  <Application>LibreOffice/24.2.7.2$Linux_X86_64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2025-04-29T15:48:35Z</dcterms:created>
  <dc:creator/>
  <dc:description/>
  <dc:language>pt-BR</dc:language>
  <cp:lastModifiedBy/>
  <cp:revision>1</cp:revision>
  <dc:subject/>
  <dc:title>BANNER SEPE</dc:title>
</cp:coreProperties>
</file>